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79" r:id="rId1"/>
  </p:sldMasterIdLst>
  <p:sldIdLst>
    <p:sldId id="259" r:id="rId2"/>
    <p:sldId id="256" r:id="rId3"/>
    <p:sldId id="260" r:id="rId4"/>
    <p:sldId id="284" r:id="rId5"/>
    <p:sldId id="285" r:id="rId6"/>
    <p:sldId id="286" r:id="rId7"/>
    <p:sldId id="288" r:id="rId8"/>
    <p:sldId id="290" r:id="rId9"/>
    <p:sldId id="291" r:id="rId10"/>
    <p:sldId id="292" r:id="rId11"/>
    <p:sldId id="294" r:id="rId12"/>
    <p:sldId id="295" r:id="rId13"/>
    <p:sldId id="301" r:id="rId14"/>
    <p:sldId id="297" r:id="rId15"/>
    <p:sldId id="302" r:id="rId16"/>
    <p:sldId id="303" r:id="rId17"/>
    <p:sldId id="300" r:id="rId18"/>
    <p:sldId id="304" r:id="rId19"/>
    <p:sldId id="305" r:id="rId20"/>
    <p:sldId id="306" r:id="rId21"/>
    <p:sldId id="307" r:id="rId22"/>
    <p:sldId id="308" r:id="rId23"/>
    <p:sldId id="309" r:id="rId24"/>
    <p:sldId id="298" r:id="rId25"/>
    <p:sldId id="310" r:id="rId26"/>
    <p:sldId id="311" r:id="rId27"/>
    <p:sldId id="313" r:id="rId28"/>
    <p:sldId id="314" r:id="rId29"/>
    <p:sldId id="317" r:id="rId30"/>
    <p:sldId id="318" r:id="rId31"/>
    <p:sldId id="312" r:id="rId32"/>
    <p:sldId id="276" r:id="rId33"/>
  </p:sldIdLst>
  <p:sldSz cx="12192000" cy="6858000"/>
  <p:notesSz cx="6858000" cy="9144000"/>
  <p:embeddedFontLst>
    <p:embeddedFont>
      <p:font typeface="楷体" panose="02010609060101010101" pitchFamily="49" charset="-122"/>
      <p:regular r:id="rId34"/>
    </p:embeddedFont>
    <p:embeddedFont>
      <p:font typeface="思源宋体 CN SemiBold" panose="02020600000000000000" pitchFamily="18" charset="-122"/>
      <p:bold r:id="rId35"/>
    </p:embeddedFont>
    <p:embeddedFont>
      <p:font typeface="字魂43号-国潮手书" panose="00000500000000000000" pitchFamily="2" charset="-122"/>
      <p:regular r:id="rId36"/>
    </p:embeddedFont>
    <p:embeddedFont>
      <p:font typeface="等线" panose="02010600030101010101" pitchFamily="2" charset="-122"/>
      <p:regular r:id="rId37"/>
      <p:bold r:id="rId38"/>
    </p:embeddedFont>
    <p:embeddedFont>
      <p:font typeface="思源宋体 CN Heavy" panose="02020900000000000000" pitchFamily="18" charset="-122"/>
      <p:bold r:id="rId39"/>
    </p:embeddedFont>
    <p:embeddedFont>
      <p:font typeface="微软雅黑" panose="020B0503020204020204" pitchFamily="34" charset="-122"/>
      <p:regular r:id="rId40"/>
      <p:bold r:id="rId41"/>
    </p:embeddedFont>
  </p:embeddedFontLst>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模板设计" id="{21BA97ED-402D-42B7-9ED2-62236B298856}">
          <p14:sldIdLst>
            <p14:sldId id="259"/>
            <p14:sldId id="256"/>
            <p14:sldId id="260"/>
            <p14:sldId id="284"/>
            <p14:sldId id="285"/>
            <p14:sldId id="286"/>
            <p14:sldId id="288"/>
            <p14:sldId id="290"/>
            <p14:sldId id="291"/>
            <p14:sldId id="292"/>
            <p14:sldId id="294"/>
            <p14:sldId id="295"/>
            <p14:sldId id="301"/>
            <p14:sldId id="297"/>
            <p14:sldId id="302"/>
            <p14:sldId id="303"/>
            <p14:sldId id="300"/>
            <p14:sldId id="304"/>
            <p14:sldId id="305"/>
            <p14:sldId id="306"/>
            <p14:sldId id="307"/>
            <p14:sldId id="308"/>
            <p14:sldId id="309"/>
            <p14:sldId id="298"/>
            <p14:sldId id="310"/>
            <p14:sldId id="311"/>
            <p14:sldId id="313"/>
            <p14:sldId id="314"/>
            <p14:sldId id="317"/>
            <p14:sldId id="318"/>
            <p14:sldId id="312"/>
            <p14:sldId id="276"/>
          </p14:sldIdLst>
        </p14:section>
        <p14:section name="使用技巧" id="{D912A2B0-C511-4C9D-9CFC-F7C95D2ACD82}">
          <p14:sldIdLst/>
        </p14:section>
      </p14:sectionLst>
    </p:ext>
    <p:ext uri="{EFAFB233-063F-42B5-8137-9DF3F51BA10A}">
      <p15:sldGuideLst xmlns:p15="http://schemas.microsoft.com/office/powerpoint/2012/main">
        <p15:guide id="1" orient="horz" pos="2136" userDrawn="1">
          <p15:clr>
            <a:srgbClr val="A4A3A4"/>
          </p15:clr>
        </p15:guide>
        <p15:guide id="2" pos="3840" userDrawn="1">
          <p15:clr>
            <a:srgbClr val="A4A3A4"/>
          </p15:clr>
        </p15:guide>
        <p15:guide id="3" pos="438" userDrawn="1">
          <p15:clr>
            <a:srgbClr val="A4A3A4"/>
          </p15:clr>
        </p15:guide>
        <p15:guide id="5" orient="horz" pos="346" userDrawn="1">
          <p15:clr>
            <a:srgbClr val="A4A3A4"/>
          </p15:clr>
        </p15:guide>
        <p15:guide id="6" orient="horz" pos="397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ne Sun" initials="NS" lastIdx="1" clrIdx="0">
    <p:extLst>
      <p:ext uri="{19B8F6BF-5375-455C-9EA6-DF929625EA0E}">
        <p15:presenceInfo xmlns:p15="http://schemas.microsoft.com/office/powerpoint/2012/main" userId="697a1c4703f8bdf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6E6E6"/>
    <a:srgbClr val="2B2E4A"/>
    <a:srgbClr val="F7B9AF"/>
    <a:srgbClr val="E73A1C"/>
    <a:srgbClr val="262626"/>
    <a:srgbClr val="27CAD6"/>
    <a:srgbClr val="1DA8E1"/>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63" autoAdjust="0"/>
    <p:restoredTop sz="94610"/>
  </p:normalViewPr>
  <p:slideViewPr>
    <p:cSldViewPr snapToGrid="0" snapToObjects="1">
      <p:cViewPr varScale="1">
        <p:scale>
          <a:sx n="62" d="100"/>
          <a:sy n="62" d="100"/>
        </p:scale>
        <p:origin x="60" y="21"/>
      </p:cViewPr>
      <p:guideLst>
        <p:guide orient="horz" pos="2136"/>
        <p:guide pos="3840"/>
        <p:guide pos="438"/>
        <p:guide orient="horz" pos="346"/>
        <p:guide orient="horz" pos="397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5.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8.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系列 1</c:v>
                </c:pt>
              </c:strCache>
            </c:strRef>
          </c:tx>
          <c:spPr>
            <a:solidFill>
              <a:schemeClr val="accent3"/>
            </a:solidFill>
            <a:ln w="19050">
              <a:solidFill>
                <a:schemeClr val="bg1"/>
              </a:solidFill>
            </a:ln>
            <a:effectLst/>
          </c:spPr>
          <c:invertIfNegative val="0"/>
          <c:cat>
            <c:strRef>
              <c:f>Sheet1!$A$2:$A$3</c:f>
              <c:strCache>
                <c:ptCount val="2"/>
                <c:pt idx="0">
                  <c:v>中央委员</c:v>
                </c:pt>
                <c:pt idx="1">
                  <c:v>候补中央委员</c:v>
                </c:pt>
              </c:strCache>
            </c:strRef>
          </c:cat>
          <c:val>
            <c:numRef>
              <c:f>Sheet1!$B$2:$B$3</c:f>
              <c:numCache>
                <c:formatCode>General</c:formatCode>
                <c:ptCount val="2"/>
                <c:pt idx="0">
                  <c:v>198</c:v>
                </c:pt>
                <c:pt idx="1">
                  <c:v>166</c:v>
                </c:pt>
              </c:numCache>
            </c:numRef>
          </c:val>
          <c:extLst>
            <c:ext xmlns:c16="http://schemas.microsoft.com/office/drawing/2014/chart" uri="{C3380CC4-5D6E-409C-BE32-E72D297353CC}">
              <c16:uniqueId val="{00000000-0ECF-438A-9E1C-ED4A50515E06}"/>
            </c:ext>
          </c:extLst>
        </c:ser>
        <c:ser>
          <c:idx val="1"/>
          <c:order val="1"/>
          <c:tx>
            <c:strRef>
              <c:f>Sheet1!$C$1</c:f>
              <c:strCache>
                <c:ptCount val="1"/>
                <c:pt idx="0">
                  <c:v>列1</c:v>
                </c:pt>
              </c:strCache>
            </c:strRef>
          </c:tx>
          <c:spPr>
            <a:solidFill>
              <a:schemeClr val="accent4"/>
            </a:solidFill>
            <a:ln w="19050">
              <a:solidFill>
                <a:schemeClr val="bg1"/>
              </a:solidFill>
            </a:ln>
            <a:effectLst/>
          </c:spPr>
          <c:invertIfNegative val="0"/>
          <c:cat>
            <c:strRef>
              <c:f>Sheet1!$A$2:$A$3</c:f>
              <c:strCache>
                <c:ptCount val="2"/>
                <c:pt idx="0">
                  <c:v>中央委员</c:v>
                </c:pt>
                <c:pt idx="1">
                  <c:v>候补中央委员</c:v>
                </c:pt>
              </c:strCache>
            </c:strRef>
          </c:cat>
          <c:val>
            <c:numRef>
              <c:f>Sheet1!$C$2:$C$3</c:f>
              <c:numCache>
                <c:formatCode>General</c:formatCode>
                <c:ptCount val="2"/>
              </c:numCache>
            </c:numRef>
          </c:val>
          <c:extLst>
            <c:ext xmlns:c16="http://schemas.microsoft.com/office/drawing/2014/chart" uri="{C3380CC4-5D6E-409C-BE32-E72D297353CC}">
              <c16:uniqueId val="{00000001-0ECF-438A-9E1C-ED4A50515E06}"/>
            </c:ext>
          </c:extLst>
        </c:ser>
        <c:dLbls>
          <c:showLegendKey val="0"/>
          <c:showVal val="0"/>
          <c:showCatName val="0"/>
          <c:showSerName val="0"/>
          <c:showPercent val="0"/>
          <c:showBubbleSize val="0"/>
        </c:dLbls>
        <c:gapWidth val="150"/>
        <c:overlap val="100"/>
        <c:axId val="689420424"/>
        <c:axId val="689423048"/>
      </c:barChart>
      <c:catAx>
        <c:axId val="68942042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crossAx val="689423048"/>
        <c:crosses val="autoZero"/>
        <c:auto val="1"/>
        <c:lblAlgn val="ctr"/>
        <c:lblOffset val="100"/>
        <c:noMultiLvlLbl val="0"/>
      </c:catAx>
      <c:valAx>
        <c:axId val="689423048"/>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crossAx val="6894204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gradFill flip="none" rotWithShape="1">
              <a:gsLst>
                <a:gs pos="0">
                  <a:schemeClr val="accent3"/>
                </a:gs>
                <a:gs pos="100000">
                  <a:schemeClr val="accent1"/>
                </a:gs>
              </a:gsLst>
              <a:path path="circle">
                <a:fillToRect r="100000" b="100000"/>
              </a:path>
              <a:tileRect l="-100000" t="-100000"/>
            </a:gradFill>
            <a:ln>
              <a:solidFill>
                <a:schemeClr val="bg1"/>
              </a:solidFill>
            </a:ln>
          </c:spPr>
          <c:dPt>
            <c:idx val="0"/>
            <c:bubble3D val="0"/>
            <c:spPr>
              <a:solidFill>
                <a:schemeClr val="accent4"/>
              </a:solidFill>
              <a:ln w="19050">
                <a:solidFill>
                  <a:schemeClr val="bg1"/>
                </a:solidFill>
              </a:ln>
              <a:effectLst/>
            </c:spPr>
            <c:extLst>
              <c:ext xmlns:c16="http://schemas.microsoft.com/office/drawing/2014/chart" uri="{C3380CC4-5D6E-409C-BE32-E72D297353CC}">
                <c16:uniqueId val="{00000001-298F-47D8-9B44-1B238ABC89C1}"/>
              </c:ext>
            </c:extLst>
          </c:dPt>
          <c:dPt>
            <c:idx val="1"/>
            <c:bubble3D val="0"/>
            <c:spPr>
              <a:gradFill flip="none" rotWithShape="1">
                <a:gsLst>
                  <a:gs pos="0">
                    <a:schemeClr val="accent3"/>
                  </a:gs>
                  <a:gs pos="100000">
                    <a:schemeClr val="accent1"/>
                  </a:gs>
                </a:gsLst>
                <a:path path="circle">
                  <a:fillToRect r="100000" b="100000"/>
                </a:path>
                <a:tileRect l="-100000" t="-100000"/>
              </a:gradFill>
              <a:ln w="19050">
                <a:solidFill>
                  <a:schemeClr val="bg1"/>
                </a:solidFill>
              </a:ln>
              <a:effectLst/>
            </c:spPr>
            <c:extLst>
              <c:ext xmlns:c16="http://schemas.microsoft.com/office/drawing/2014/chart" uri="{C3380CC4-5D6E-409C-BE32-E72D297353CC}">
                <c16:uniqueId val="{00000003-298F-47D8-9B44-1B238ABC89C1}"/>
              </c:ext>
            </c:extLst>
          </c:dPt>
          <c:dPt>
            <c:idx val="2"/>
            <c:bubble3D val="0"/>
            <c:spPr>
              <a:gradFill flip="none" rotWithShape="1">
                <a:gsLst>
                  <a:gs pos="0">
                    <a:schemeClr val="accent3"/>
                  </a:gs>
                  <a:gs pos="100000">
                    <a:schemeClr val="accent1"/>
                  </a:gs>
                </a:gsLst>
                <a:path path="circle">
                  <a:fillToRect r="100000" b="100000"/>
                </a:path>
                <a:tileRect l="-100000" t="-100000"/>
              </a:gradFill>
              <a:ln w="19050">
                <a:solidFill>
                  <a:schemeClr val="bg1"/>
                </a:solidFill>
              </a:ln>
              <a:effectLst/>
            </c:spPr>
            <c:extLst>
              <c:ext xmlns:c16="http://schemas.microsoft.com/office/drawing/2014/chart" uri="{C3380CC4-5D6E-409C-BE32-E72D297353CC}">
                <c16:uniqueId val="{00000004-298F-47D8-9B44-1B238ABC89C1}"/>
              </c:ext>
            </c:extLst>
          </c:dPt>
          <c:dPt>
            <c:idx val="3"/>
            <c:bubble3D val="0"/>
            <c:spPr>
              <a:gradFill flip="none" rotWithShape="1">
                <a:gsLst>
                  <a:gs pos="0">
                    <a:schemeClr val="accent3"/>
                  </a:gs>
                  <a:gs pos="100000">
                    <a:schemeClr val="accent1"/>
                  </a:gs>
                </a:gsLst>
                <a:path path="circle">
                  <a:fillToRect r="100000" b="100000"/>
                </a:path>
                <a:tileRect l="-100000" t="-100000"/>
              </a:gradFill>
              <a:ln w="19050">
                <a:solidFill>
                  <a:schemeClr val="bg1"/>
                </a:solidFill>
              </a:ln>
              <a:effectLst/>
            </c:spPr>
            <c:extLst>
              <c:ext xmlns:c16="http://schemas.microsoft.com/office/drawing/2014/chart" uri="{C3380CC4-5D6E-409C-BE32-E72D297353CC}">
                <c16:uniqueId val="{00000002-298F-47D8-9B44-1B238ABC89C1}"/>
              </c:ext>
            </c:extLst>
          </c:dPt>
          <c:dLbls>
            <c:delete val="1"/>
          </c:dLbls>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298F-47D8-9B44-1B238ABC89C1}"/>
            </c:ext>
          </c:extLst>
        </c:ser>
        <c:dLbls>
          <c:showLegendKey val="0"/>
          <c:showVal val="1"/>
          <c:showCatName val="0"/>
          <c:showSerName val="0"/>
          <c:showPercent val="0"/>
          <c:showBubbleSize val="0"/>
          <c:showLeaderLines val="0"/>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0.30587</cdr:x>
      <cdr:y>0.24227</cdr:y>
    </cdr:from>
    <cdr:to>
      <cdr:x>0.69413</cdr:x>
      <cdr:y>0.75773</cdr:y>
    </cdr:to>
    <cdr:sp macro="" textlink="">
      <cdr:nvSpPr>
        <cdr:cNvPr id="2" name="椭圆 1">
          <a:extLst xmlns:a="http://schemas.openxmlformats.org/drawingml/2006/main">
            <a:ext uri="{FF2B5EF4-FFF2-40B4-BE49-F238E27FC236}">
              <a16:creationId xmlns:a16="http://schemas.microsoft.com/office/drawing/2014/main" id="{8F5034CB-870B-4FEF-A340-90B699C01B8D}"/>
            </a:ext>
          </a:extLst>
        </cdr:cNvPr>
        <cdr:cNvSpPr/>
      </cdr:nvSpPr>
      <cdr:spPr>
        <a:xfrm xmlns:a="http://schemas.openxmlformats.org/drawingml/2006/main">
          <a:off x="1286330" y="767444"/>
          <a:ext cx="1632854" cy="1632854"/>
        </a:xfrm>
        <a:prstGeom xmlns:a="http://schemas.openxmlformats.org/drawingml/2006/main" prst="ellipse">
          <a:avLst/>
        </a:prstGeom>
        <a:solidFill xmlns:a="http://schemas.openxmlformats.org/drawingml/2006/main">
          <a:schemeClr val="bg1"/>
        </a:solidFill>
        <a:ln xmlns:a="http://schemas.openxmlformats.org/drawingml/2006/main">
          <a:noFill/>
        </a:ln>
        <a:effectLst xmlns:a="http://schemas.openxmlformats.org/drawingml/2006/main">
          <a:outerShdw blurRad="190500" algn="ctr" rotWithShape="0">
            <a:prstClr val="black">
              <a:alpha val="20000"/>
            </a:prstClr>
          </a:outerShdw>
        </a:effectLst>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userShapes>
</file>

<file path=ppt/media/hdphoto1.wdp>
</file>

<file path=ppt/media/image1.png>
</file>

<file path=ppt/media/image10.gif>
</file>

<file path=ppt/media/image11.jpg>
</file>

<file path=ppt/media/image12.gif>
</file>

<file path=ppt/media/image2.jpg>
</file>

<file path=ppt/media/image3.jpg>
</file>

<file path=ppt/media/image4.jpg>
</file>

<file path=ppt/media/image5.jpg>
</file>

<file path=ppt/media/image6.jpg>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46" name="任意多边形: 形状 45">
            <a:extLst>
              <a:ext uri="{FF2B5EF4-FFF2-40B4-BE49-F238E27FC236}">
                <a16:creationId xmlns:a16="http://schemas.microsoft.com/office/drawing/2014/main" id="{1AE82BDB-7DD8-48B9-A16B-9B7B01500F94}"/>
              </a:ext>
            </a:extLst>
          </p:cNvPr>
          <p:cNvSpPr/>
          <p:nvPr userDrawn="1"/>
        </p:nvSpPr>
        <p:spPr>
          <a:xfrm flipH="1">
            <a:off x="0" y="2638960"/>
            <a:ext cx="12192000" cy="36517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形状 46">
            <a:extLst>
              <a:ext uri="{FF2B5EF4-FFF2-40B4-BE49-F238E27FC236}">
                <a16:creationId xmlns:a16="http://schemas.microsoft.com/office/drawing/2014/main" id="{CABBF5B3-51D6-46DA-812C-6B1BB0BE456C}"/>
              </a:ext>
            </a:extLst>
          </p:cNvPr>
          <p:cNvSpPr/>
          <p:nvPr userDrawn="1"/>
        </p:nvSpPr>
        <p:spPr>
          <a:xfrm flipH="1">
            <a:off x="0" y="3900277"/>
            <a:ext cx="12192000" cy="2515206"/>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a:extLst>
              <a:ext uri="{FF2B5EF4-FFF2-40B4-BE49-F238E27FC236}">
                <a16:creationId xmlns:a16="http://schemas.microsoft.com/office/drawing/2014/main" id="{00A24B74-7A0A-483A-8C66-D6E8B7A633DB}"/>
              </a:ext>
            </a:extLst>
          </p:cNvPr>
          <p:cNvSpPr/>
          <p:nvPr userDrawn="1"/>
        </p:nvSpPr>
        <p:spPr>
          <a:xfrm>
            <a:off x="-1" y="3900277"/>
            <a:ext cx="12192001" cy="224277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占位符 4">
            <a:extLst>
              <a:ext uri="{FF2B5EF4-FFF2-40B4-BE49-F238E27FC236}">
                <a16:creationId xmlns:a16="http://schemas.microsoft.com/office/drawing/2014/main" id="{EEDA7498-FDBB-4FA6-A836-6224715AA305}"/>
              </a:ext>
            </a:extLst>
          </p:cNvPr>
          <p:cNvSpPr>
            <a:spLocks noGrp="1"/>
          </p:cNvSpPr>
          <p:nvPr>
            <p:ph type="body" sz="quarter" idx="14" hasCustomPrompt="1"/>
          </p:nvPr>
        </p:nvSpPr>
        <p:spPr>
          <a:xfrm>
            <a:off x="606424" y="3090446"/>
            <a:ext cx="1415772" cy="338554"/>
          </a:xfrm>
          <a:prstGeom prst="rect">
            <a:avLst/>
          </a:prstGeom>
        </p:spPr>
        <p:txBody>
          <a:bodyPr wrap="none">
            <a:spAutoFit/>
          </a:bodyPr>
          <a:lstStyle>
            <a:lvl1pPr>
              <a:defRPr kumimoji="0" lang="zh-CN" altLang="en-US" sz="1600" b="0" i="0" u="none" strike="noStrike" cap="none" spc="0" normalizeH="0" baseline="0" smtClean="0">
                <a:ln>
                  <a:noFill/>
                </a:ln>
                <a:solidFill>
                  <a:prstClr val="black">
                    <a:lumMod val="75000"/>
                    <a:lumOff val="25000"/>
                  </a:prstClr>
                </a:solidFill>
                <a:effectLst/>
                <a:uLnTx/>
                <a:uFillTx/>
                <a:latin typeface="微软雅黑"/>
              </a:defRPr>
            </a:lvl1pPr>
            <a:lvl2pPr>
              <a:defRPr lang="zh-CN" altLang="en-US" smtClean="0"/>
            </a:lvl2pPr>
            <a:lvl3pPr>
              <a:defRPr lang="zh-CN" altLang="en-US" smtClean="0"/>
            </a:lvl3pPr>
            <a:lvl4pPr>
              <a:defRPr lang="zh-CN" altLang="en-US" smtClean="0"/>
            </a:lvl4pPr>
            <a:lvl5pPr>
              <a:defRPr lang="zh-CN" altLang="en-US" sz="1600">
                <a:solidFill>
                  <a:schemeClr val="tx1">
                    <a:lumMod val="75000"/>
                    <a:lumOff val="25000"/>
                  </a:schemeClr>
                </a:solidFill>
              </a:defRPr>
            </a:lvl5pPr>
          </a:lstStyle>
          <a:p>
            <a:pPr marL="0" marR="0" lvl="0" indent="0" defTabSz="914377" fontAlgn="auto">
              <a:lnSpc>
                <a:spcPct val="100000"/>
              </a:lnSpc>
              <a:spcBef>
                <a:spcPts val="0"/>
              </a:spcBef>
              <a:spcAft>
                <a:spcPts val="0"/>
              </a:spcAft>
              <a:buClrTx/>
              <a:buSzTx/>
              <a:buFontTx/>
              <a:buNone/>
              <a:tabLst/>
            </a:pPr>
            <a:r>
              <a:rPr lang="zh-CN" altLang="en-US" dirty="0"/>
              <a:t>汇报人：微软</a:t>
            </a:r>
          </a:p>
        </p:txBody>
      </p:sp>
      <p:sp>
        <p:nvSpPr>
          <p:cNvPr id="14" name="文本占位符 4">
            <a:extLst>
              <a:ext uri="{FF2B5EF4-FFF2-40B4-BE49-F238E27FC236}">
                <a16:creationId xmlns:a16="http://schemas.microsoft.com/office/drawing/2014/main" id="{8C06CD23-B991-4715-A6BD-103BA24A6F59}"/>
              </a:ext>
            </a:extLst>
          </p:cNvPr>
          <p:cNvSpPr>
            <a:spLocks noGrp="1"/>
          </p:cNvSpPr>
          <p:nvPr>
            <p:ph type="body" sz="quarter" idx="15" hasCustomPrompt="1"/>
          </p:nvPr>
        </p:nvSpPr>
        <p:spPr>
          <a:xfrm>
            <a:off x="606424" y="3470171"/>
            <a:ext cx="2271776" cy="338554"/>
          </a:xfrm>
          <a:prstGeom prst="rect">
            <a:avLst/>
          </a:prstGeom>
        </p:spPr>
        <p:txBody>
          <a:bodyPr wrap="none">
            <a:spAutoFit/>
          </a:bodyPr>
          <a:lstStyle>
            <a:lvl1pPr>
              <a:defRPr kumimoji="0" lang="zh-CN" altLang="en-US" sz="1600" b="0" i="0" u="none" strike="noStrike" cap="none" spc="0" normalizeH="0" baseline="0" smtClean="0">
                <a:ln>
                  <a:noFill/>
                </a:ln>
                <a:solidFill>
                  <a:prstClr val="black">
                    <a:lumMod val="75000"/>
                    <a:lumOff val="25000"/>
                  </a:prstClr>
                </a:solidFill>
                <a:effectLst/>
                <a:uLnTx/>
                <a:uFillTx/>
                <a:latin typeface="微软雅黑"/>
              </a:defRPr>
            </a:lvl1pPr>
            <a:lvl2pPr>
              <a:defRPr lang="zh-CN" altLang="en-US" smtClean="0"/>
            </a:lvl2pPr>
            <a:lvl3pPr>
              <a:defRPr lang="zh-CN" altLang="en-US" smtClean="0"/>
            </a:lvl3pPr>
            <a:lvl4pPr>
              <a:defRPr lang="zh-CN" altLang="en-US" smtClean="0"/>
            </a:lvl4pPr>
            <a:lvl5pPr>
              <a:defRPr lang="zh-CN" altLang="en-US" sz="1600">
                <a:solidFill>
                  <a:schemeClr val="tx1">
                    <a:lumMod val="75000"/>
                    <a:lumOff val="25000"/>
                  </a:schemeClr>
                </a:solidFill>
              </a:defRPr>
            </a:lvl5pPr>
          </a:lstStyle>
          <a:p>
            <a:pPr marL="0" marR="0" lvl="0" indent="0" defTabSz="914377" fontAlgn="auto">
              <a:lnSpc>
                <a:spcPct val="100000"/>
              </a:lnSpc>
              <a:spcBef>
                <a:spcPts val="0"/>
              </a:spcBef>
              <a:spcAft>
                <a:spcPts val="0"/>
              </a:spcAft>
              <a:buClrTx/>
              <a:buSzTx/>
              <a:buFontTx/>
              <a:buNone/>
              <a:tabLst/>
            </a:pPr>
            <a:r>
              <a:rPr lang="zh-CN" altLang="en-US" dirty="0"/>
              <a:t>汇报时间：</a:t>
            </a:r>
            <a:r>
              <a:rPr lang="en-US" altLang="zh-CN" dirty="0"/>
              <a:t>2019.01.01</a:t>
            </a:r>
            <a:endParaRPr lang="zh-CN" altLang="en-US" dirty="0"/>
          </a:p>
        </p:txBody>
      </p:sp>
      <p:sp>
        <p:nvSpPr>
          <p:cNvPr id="6" name="文本占位符 5">
            <a:extLst>
              <a:ext uri="{FF2B5EF4-FFF2-40B4-BE49-F238E27FC236}">
                <a16:creationId xmlns:a16="http://schemas.microsoft.com/office/drawing/2014/main" id="{6B5FA272-F319-4E8E-82C3-B485D9FE6371}"/>
              </a:ext>
            </a:extLst>
          </p:cNvPr>
          <p:cNvSpPr>
            <a:spLocks noGrp="1"/>
          </p:cNvSpPr>
          <p:nvPr>
            <p:ph type="body" sz="quarter" idx="16" hasCustomPrompt="1"/>
          </p:nvPr>
        </p:nvSpPr>
        <p:spPr>
          <a:xfrm>
            <a:off x="606424" y="1591778"/>
            <a:ext cx="7109639" cy="840230"/>
          </a:xfrm>
          <a:prstGeom prst="rect">
            <a:avLst/>
          </a:prstGeom>
        </p:spPr>
        <p:txBody>
          <a:bodyPr wrap="none">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a:solidFill>
                  <a:srgbClr val="2B2E4A"/>
                </a:solidFill>
              </a:defRPr>
            </a:lvl1pPr>
          </a:lstStyle>
          <a:p>
            <a:pPr lvl="0"/>
            <a:r>
              <a:rPr lang="zh-CN" altLang="en-US" dirty="0"/>
              <a:t>商务工作汇报通用模板</a:t>
            </a:r>
          </a:p>
        </p:txBody>
      </p:sp>
    </p:spTree>
    <p:extLst>
      <p:ext uri="{BB962C8B-B14F-4D97-AF65-F5344CB8AC3E}">
        <p14:creationId xmlns:p14="http://schemas.microsoft.com/office/powerpoint/2010/main" val="180299683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3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四项目录页">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91A32D1F-D91F-42F4-B631-5F324B4DACFB}"/>
              </a:ext>
            </a:extLst>
          </p:cNvPr>
          <p:cNvGrpSpPr/>
          <p:nvPr userDrawn="1"/>
        </p:nvGrpSpPr>
        <p:grpSpPr>
          <a:xfrm rot="21199938">
            <a:off x="-244183" y="-3828665"/>
            <a:ext cx="6086831" cy="12978081"/>
            <a:chOff x="-138249" y="-3828665"/>
            <a:chExt cx="6086831" cy="12978081"/>
          </a:xfrm>
        </p:grpSpPr>
        <p:sp>
          <p:nvSpPr>
            <p:cNvPr id="6" name="任意多边形: 形状 5">
              <a:extLst>
                <a:ext uri="{FF2B5EF4-FFF2-40B4-BE49-F238E27FC236}">
                  <a16:creationId xmlns:a16="http://schemas.microsoft.com/office/drawing/2014/main" id="{F228F5A9-1B2A-48FB-9EFC-E4B1AE8E4337}"/>
                </a:ext>
              </a:extLst>
            </p:cNvPr>
            <p:cNvSpPr/>
            <p:nvPr/>
          </p:nvSpPr>
          <p:spPr>
            <a:xfrm rot="5400000" flipH="1">
              <a:off x="-3190833"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形状 6">
              <a:extLst>
                <a:ext uri="{FF2B5EF4-FFF2-40B4-BE49-F238E27FC236}">
                  <a16:creationId xmlns:a16="http://schemas.microsoft.com/office/drawing/2014/main" id="{06FA6881-60C0-4419-B39F-696C2FBE6F8B}"/>
                </a:ext>
              </a:extLst>
            </p:cNvPr>
            <p:cNvSpPr/>
            <p:nvPr/>
          </p:nvSpPr>
          <p:spPr>
            <a:xfrm rot="5400000" flipH="1">
              <a:off x="-3558171"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a16="http://schemas.microsoft.com/office/drawing/2014/main" id="{539943FE-C048-4748-B93C-73E5C3180E9C}"/>
                </a:ext>
              </a:extLst>
            </p:cNvPr>
            <p:cNvSpPr/>
            <p:nvPr/>
          </p:nvSpPr>
          <p:spPr>
            <a:xfrm rot="5400000">
              <a:off x="-3646224"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a:extLst>
              <a:ext uri="{FF2B5EF4-FFF2-40B4-BE49-F238E27FC236}">
                <a16:creationId xmlns:a16="http://schemas.microsoft.com/office/drawing/2014/main" id="{69A9B867-1035-4464-AFC3-E07496B95EE8}"/>
              </a:ext>
            </a:extLst>
          </p:cNvPr>
          <p:cNvSpPr txBox="1"/>
          <p:nvPr userDrawn="1"/>
        </p:nvSpPr>
        <p:spPr>
          <a:xfrm>
            <a:off x="4453517" y="1046663"/>
            <a:ext cx="1358380" cy="476071"/>
          </a:xfrm>
          <a:prstGeom prst="round2DiagRect">
            <a:avLst>
              <a:gd name="adj1" fmla="val 50000"/>
              <a:gd name="adj2" fmla="val 0"/>
            </a:avLst>
          </a:prstGeom>
          <a:gradFill>
            <a:gsLst>
              <a:gs pos="100000">
                <a:schemeClr val="accent2"/>
              </a:gs>
              <a:gs pos="0">
                <a:schemeClr val="accent1"/>
              </a:gs>
            </a:gsLst>
            <a:lin ang="5400000" scaled="1"/>
          </a:grad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prstClr val="white"/>
                </a:solidFill>
                <a:effectLst/>
                <a:uLnTx/>
                <a:uFillTx/>
              </a:rPr>
              <a:t>CONTENT</a:t>
            </a:r>
            <a:endParaRPr kumimoji="0" lang="zh-CN" altLang="en-US" sz="1600" b="0" i="0" u="none" strike="noStrike" kern="0" cap="none" spc="0" normalizeH="0" baseline="0" noProof="0" dirty="0">
              <a:ln>
                <a:noFill/>
              </a:ln>
              <a:solidFill>
                <a:prstClr val="white"/>
              </a:solidFill>
              <a:effectLst/>
              <a:uLnTx/>
              <a:uFillTx/>
            </a:endParaRPr>
          </a:p>
        </p:txBody>
      </p:sp>
      <p:sp>
        <p:nvSpPr>
          <p:cNvPr id="10" name="文本框 9">
            <a:extLst>
              <a:ext uri="{FF2B5EF4-FFF2-40B4-BE49-F238E27FC236}">
                <a16:creationId xmlns:a16="http://schemas.microsoft.com/office/drawing/2014/main" id="{79A1A7F8-31EB-45CB-A72F-0A17477A4C80}"/>
              </a:ext>
            </a:extLst>
          </p:cNvPr>
          <p:cNvSpPr txBox="1"/>
          <p:nvPr userDrawn="1"/>
        </p:nvSpPr>
        <p:spPr>
          <a:xfrm>
            <a:off x="4353965" y="1495573"/>
            <a:ext cx="1215218" cy="595419"/>
          </a:xfrm>
          <a:prstGeom prst="rect">
            <a:avLst/>
          </a:prstGeom>
          <a:noFill/>
        </p:spPr>
        <p:txBody>
          <a:bodyPr wrap="square" rtlCol="0" anchor="ctr">
            <a:spAutoFit/>
          </a:bodyPr>
          <a:lstStyle/>
          <a:p>
            <a:pPr>
              <a:lnSpc>
                <a:spcPct val="110000"/>
              </a:lnSpc>
            </a:pPr>
            <a:r>
              <a:rPr kumimoji="1" lang="zh-CN" altLang="en-US" sz="3200" b="1" spc="300" dirty="0">
                <a:solidFill>
                  <a:schemeClr val="tx1">
                    <a:lumMod val="75000"/>
                    <a:lumOff val="25000"/>
                  </a:schemeClr>
                </a:solidFill>
              </a:rPr>
              <a:t>目录</a:t>
            </a:r>
          </a:p>
        </p:txBody>
      </p:sp>
      <p:sp>
        <p:nvSpPr>
          <p:cNvPr id="12" name="文本框 11">
            <a:extLst>
              <a:ext uri="{FF2B5EF4-FFF2-40B4-BE49-F238E27FC236}">
                <a16:creationId xmlns:a16="http://schemas.microsoft.com/office/drawing/2014/main" id="{02F6DC91-BABB-40D1-8802-0CE4DD1C29E2}"/>
              </a:ext>
            </a:extLst>
          </p:cNvPr>
          <p:cNvSpPr txBox="1"/>
          <p:nvPr userDrawn="1"/>
        </p:nvSpPr>
        <p:spPr>
          <a:xfrm>
            <a:off x="4353965" y="2576643"/>
            <a:ext cx="569387" cy="923330"/>
          </a:xfrm>
          <a:prstGeom prst="rect">
            <a:avLst/>
          </a:prstGeom>
          <a:noFill/>
        </p:spPr>
        <p:txBody>
          <a:bodyPr wrap="none" rtlCol="0">
            <a:spAutoFit/>
          </a:bodyPr>
          <a:lstStyle/>
          <a:p>
            <a:r>
              <a:rPr lang="en-US" altLang="zh-CN" sz="5400" b="1" dirty="0">
                <a:solidFill>
                  <a:schemeClr val="accent2"/>
                </a:solidFill>
              </a:rPr>
              <a:t>1</a:t>
            </a:r>
            <a:endParaRPr lang="zh-CN" altLang="en-US" sz="5400" b="1" dirty="0">
              <a:solidFill>
                <a:schemeClr val="accent2"/>
              </a:solidFill>
            </a:endParaRPr>
          </a:p>
        </p:txBody>
      </p:sp>
      <p:sp>
        <p:nvSpPr>
          <p:cNvPr id="14" name="文本框 13">
            <a:extLst>
              <a:ext uri="{FF2B5EF4-FFF2-40B4-BE49-F238E27FC236}">
                <a16:creationId xmlns:a16="http://schemas.microsoft.com/office/drawing/2014/main" id="{73FE75DF-463C-4A98-9F96-64BAEA0E6943}"/>
              </a:ext>
            </a:extLst>
          </p:cNvPr>
          <p:cNvSpPr txBox="1"/>
          <p:nvPr userDrawn="1"/>
        </p:nvSpPr>
        <p:spPr>
          <a:xfrm>
            <a:off x="7521879" y="2552542"/>
            <a:ext cx="569387" cy="923330"/>
          </a:xfrm>
          <a:prstGeom prst="rect">
            <a:avLst/>
          </a:prstGeom>
          <a:noFill/>
        </p:spPr>
        <p:txBody>
          <a:bodyPr wrap="none" rtlCol="0">
            <a:spAutoFit/>
          </a:bodyPr>
          <a:lstStyle/>
          <a:p>
            <a:r>
              <a:rPr lang="en-US" altLang="zh-CN" sz="5400" b="1" dirty="0">
                <a:solidFill>
                  <a:schemeClr val="accent2"/>
                </a:solidFill>
              </a:rPr>
              <a:t>2</a:t>
            </a:r>
            <a:endParaRPr lang="zh-CN" altLang="en-US" sz="5400" b="1" dirty="0">
              <a:solidFill>
                <a:schemeClr val="accent2"/>
              </a:solidFill>
            </a:endParaRPr>
          </a:p>
        </p:txBody>
      </p:sp>
      <p:sp>
        <p:nvSpPr>
          <p:cNvPr id="16" name="文本框 15">
            <a:extLst>
              <a:ext uri="{FF2B5EF4-FFF2-40B4-BE49-F238E27FC236}">
                <a16:creationId xmlns:a16="http://schemas.microsoft.com/office/drawing/2014/main" id="{16213CB7-1F49-4887-A047-2C42C6823052}"/>
              </a:ext>
            </a:extLst>
          </p:cNvPr>
          <p:cNvSpPr txBox="1"/>
          <p:nvPr userDrawn="1"/>
        </p:nvSpPr>
        <p:spPr>
          <a:xfrm>
            <a:off x="4406202" y="4022027"/>
            <a:ext cx="569387" cy="923330"/>
          </a:xfrm>
          <a:prstGeom prst="rect">
            <a:avLst/>
          </a:prstGeom>
          <a:noFill/>
        </p:spPr>
        <p:txBody>
          <a:bodyPr wrap="none" rtlCol="0">
            <a:spAutoFit/>
          </a:bodyPr>
          <a:lstStyle/>
          <a:p>
            <a:r>
              <a:rPr lang="en-US" altLang="zh-CN" sz="5400" b="1" dirty="0">
                <a:solidFill>
                  <a:schemeClr val="accent2"/>
                </a:solidFill>
              </a:rPr>
              <a:t>3</a:t>
            </a:r>
            <a:endParaRPr lang="zh-CN" altLang="en-US" sz="5400" b="1" dirty="0">
              <a:solidFill>
                <a:schemeClr val="accent2"/>
              </a:solidFill>
            </a:endParaRPr>
          </a:p>
        </p:txBody>
      </p:sp>
      <p:sp>
        <p:nvSpPr>
          <p:cNvPr id="18" name="文本框 17">
            <a:extLst>
              <a:ext uri="{FF2B5EF4-FFF2-40B4-BE49-F238E27FC236}">
                <a16:creationId xmlns:a16="http://schemas.microsoft.com/office/drawing/2014/main" id="{AFB216FE-6E86-4A60-9F46-DEC9768684F4}"/>
              </a:ext>
            </a:extLst>
          </p:cNvPr>
          <p:cNvSpPr txBox="1"/>
          <p:nvPr userDrawn="1"/>
        </p:nvSpPr>
        <p:spPr>
          <a:xfrm>
            <a:off x="7530453" y="3992085"/>
            <a:ext cx="569387" cy="923330"/>
          </a:xfrm>
          <a:prstGeom prst="rect">
            <a:avLst/>
          </a:prstGeom>
          <a:noFill/>
        </p:spPr>
        <p:txBody>
          <a:bodyPr wrap="none" rtlCol="0">
            <a:spAutoFit/>
          </a:bodyPr>
          <a:lstStyle/>
          <a:p>
            <a:r>
              <a:rPr lang="en-US" altLang="zh-CN" sz="5400" b="1" dirty="0">
                <a:solidFill>
                  <a:schemeClr val="accent2"/>
                </a:solidFill>
              </a:rPr>
              <a:t>4</a:t>
            </a:r>
            <a:endParaRPr lang="zh-CN" altLang="en-US" sz="5400" b="1" dirty="0">
              <a:solidFill>
                <a:schemeClr val="accent2"/>
              </a:solidFill>
            </a:endParaRPr>
          </a:p>
        </p:txBody>
      </p:sp>
      <p:grpSp>
        <p:nvGrpSpPr>
          <p:cNvPr id="19" name="组合 18">
            <a:extLst>
              <a:ext uri="{FF2B5EF4-FFF2-40B4-BE49-F238E27FC236}">
                <a16:creationId xmlns:a16="http://schemas.microsoft.com/office/drawing/2014/main" id="{841C3B06-832E-431F-95EB-16768DD1B922}"/>
              </a:ext>
            </a:extLst>
          </p:cNvPr>
          <p:cNvGrpSpPr/>
          <p:nvPr userDrawn="1"/>
        </p:nvGrpSpPr>
        <p:grpSpPr>
          <a:xfrm rot="19030924" flipH="1" flipV="1">
            <a:off x="6560501" y="-6545999"/>
            <a:ext cx="6086831" cy="12978081"/>
            <a:chOff x="7447436" y="-3828665"/>
            <a:chExt cx="6086831" cy="12978081"/>
          </a:xfrm>
        </p:grpSpPr>
        <p:sp>
          <p:nvSpPr>
            <p:cNvPr id="20" name="任意多边形: 形状 19">
              <a:extLst>
                <a:ext uri="{FF2B5EF4-FFF2-40B4-BE49-F238E27FC236}">
                  <a16:creationId xmlns:a16="http://schemas.microsoft.com/office/drawing/2014/main" id="{9FD80EF5-D1CC-434D-88A5-9DD17502684B}"/>
                </a:ext>
              </a:extLst>
            </p:cNvPr>
            <p:cNvSpPr/>
            <p:nvPr/>
          </p:nvSpPr>
          <p:spPr>
            <a:xfrm rot="5400000" flipH="1">
              <a:off x="4394852"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形状 20">
              <a:extLst>
                <a:ext uri="{FF2B5EF4-FFF2-40B4-BE49-F238E27FC236}">
                  <a16:creationId xmlns:a16="http://schemas.microsoft.com/office/drawing/2014/main" id="{56738FC3-3D82-4873-90AA-190218527492}"/>
                </a:ext>
              </a:extLst>
            </p:cNvPr>
            <p:cNvSpPr/>
            <p:nvPr/>
          </p:nvSpPr>
          <p:spPr>
            <a:xfrm rot="5400000" flipH="1">
              <a:off x="4027514"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a:extLst>
                <a:ext uri="{FF2B5EF4-FFF2-40B4-BE49-F238E27FC236}">
                  <a16:creationId xmlns:a16="http://schemas.microsoft.com/office/drawing/2014/main" id="{8DCC761F-5A35-489F-9370-4D8F01B254FA}"/>
                </a:ext>
              </a:extLst>
            </p:cNvPr>
            <p:cNvSpPr/>
            <p:nvPr/>
          </p:nvSpPr>
          <p:spPr>
            <a:xfrm rot="5400000">
              <a:off x="3939461"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文本占位符 27">
            <a:extLst>
              <a:ext uri="{FF2B5EF4-FFF2-40B4-BE49-F238E27FC236}">
                <a16:creationId xmlns:a16="http://schemas.microsoft.com/office/drawing/2014/main" id="{E00A3886-1827-488C-AB64-2EF7900EFBB6}"/>
              </a:ext>
            </a:extLst>
          </p:cNvPr>
          <p:cNvSpPr>
            <a:spLocks noGrp="1"/>
          </p:cNvSpPr>
          <p:nvPr>
            <p:ph type="body" sz="quarter" idx="10" hasCustomPrompt="1"/>
          </p:nvPr>
        </p:nvSpPr>
        <p:spPr>
          <a:xfrm>
            <a:off x="8019386"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3" name="文本占位符 32">
            <a:extLst>
              <a:ext uri="{FF2B5EF4-FFF2-40B4-BE49-F238E27FC236}">
                <a16:creationId xmlns:a16="http://schemas.microsoft.com/office/drawing/2014/main" id="{08F5ED8D-8270-41FA-9855-2EDE50BD1F05}"/>
              </a:ext>
            </a:extLst>
          </p:cNvPr>
          <p:cNvSpPr>
            <a:spLocks noGrp="1"/>
          </p:cNvSpPr>
          <p:nvPr>
            <p:ph type="body" sz="quarter" idx="12" hasCustomPrompt="1"/>
          </p:nvPr>
        </p:nvSpPr>
        <p:spPr>
          <a:xfrm>
            <a:off x="8019386"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4" name="文本占位符 27">
            <a:extLst>
              <a:ext uri="{FF2B5EF4-FFF2-40B4-BE49-F238E27FC236}">
                <a16:creationId xmlns:a16="http://schemas.microsoft.com/office/drawing/2014/main" id="{B3C24F92-8BEA-427D-95D6-03BA0D101764}"/>
              </a:ext>
            </a:extLst>
          </p:cNvPr>
          <p:cNvSpPr>
            <a:spLocks noGrp="1"/>
          </p:cNvSpPr>
          <p:nvPr>
            <p:ph type="body" sz="quarter" idx="13" hasCustomPrompt="1"/>
          </p:nvPr>
        </p:nvSpPr>
        <p:spPr>
          <a:xfrm>
            <a:off x="4826438"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5" name="文本占位符 32">
            <a:extLst>
              <a:ext uri="{FF2B5EF4-FFF2-40B4-BE49-F238E27FC236}">
                <a16:creationId xmlns:a16="http://schemas.microsoft.com/office/drawing/2014/main" id="{00DD0FA3-B399-43B8-A19A-AA47FD9A6808}"/>
              </a:ext>
            </a:extLst>
          </p:cNvPr>
          <p:cNvSpPr>
            <a:spLocks noGrp="1"/>
          </p:cNvSpPr>
          <p:nvPr>
            <p:ph type="body" sz="quarter" idx="14" hasCustomPrompt="1"/>
          </p:nvPr>
        </p:nvSpPr>
        <p:spPr>
          <a:xfrm>
            <a:off x="4826438"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6" name="文本占位符 27">
            <a:extLst>
              <a:ext uri="{FF2B5EF4-FFF2-40B4-BE49-F238E27FC236}">
                <a16:creationId xmlns:a16="http://schemas.microsoft.com/office/drawing/2014/main" id="{E59518D4-287D-4782-8707-21560662B210}"/>
              </a:ext>
            </a:extLst>
          </p:cNvPr>
          <p:cNvSpPr>
            <a:spLocks noGrp="1"/>
          </p:cNvSpPr>
          <p:nvPr>
            <p:ph type="body" sz="quarter" idx="15" hasCustomPrompt="1"/>
          </p:nvPr>
        </p:nvSpPr>
        <p:spPr>
          <a:xfrm>
            <a:off x="4826438" y="4154431"/>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7" name="文本占位符 32">
            <a:extLst>
              <a:ext uri="{FF2B5EF4-FFF2-40B4-BE49-F238E27FC236}">
                <a16:creationId xmlns:a16="http://schemas.microsoft.com/office/drawing/2014/main" id="{605748FB-9D47-4B85-A0F0-D8130710124A}"/>
              </a:ext>
            </a:extLst>
          </p:cNvPr>
          <p:cNvSpPr>
            <a:spLocks noGrp="1"/>
          </p:cNvSpPr>
          <p:nvPr>
            <p:ph type="body" sz="quarter" idx="16" hasCustomPrompt="1"/>
          </p:nvPr>
        </p:nvSpPr>
        <p:spPr>
          <a:xfrm>
            <a:off x="4826438" y="4542711"/>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8" name="文本占位符 27">
            <a:extLst>
              <a:ext uri="{FF2B5EF4-FFF2-40B4-BE49-F238E27FC236}">
                <a16:creationId xmlns:a16="http://schemas.microsoft.com/office/drawing/2014/main" id="{CBBD098A-6896-4FA6-9989-F4218AFCCF3C}"/>
              </a:ext>
            </a:extLst>
          </p:cNvPr>
          <p:cNvSpPr>
            <a:spLocks noGrp="1"/>
          </p:cNvSpPr>
          <p:nvPr>
            <p:ph type="body" sz="quarter" idx="17" hasCustomPrompt="1"/>
          </p:nvPr>
        </p:nvSpPr>
        <p:spPr>
          <a:xfrm>
            <a:off x="8016970" y="4154431"/>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9" name="文本占位符 32">
            <a:extLst>
              <a:ext uri="{FF2B5EF4-FFF2-40B4-BE49-F238E27FC236}">
                <a16:creationId xmlns:a16="http://schemas.microsoft.com/office/drawing/2014/main" id="{70DDAD8E-5330-4AD9-BE82-4F408B4D3E27}"/>
              </a:ext>
            </a:extLst>
          </p:cNvPr>
          <p:cNvSpPr>
            <a:spLocks noGrp="1"/>
          </p:cNvSpPr>
          <p:nvPr>
            <p:ph type="body" sz="quarter" idx="18" hasCustomPrompt="1"/>
          </p:nvPr>
        </p:nvSpPr>
        <p:spPr>
          <a:xfrm>
            <a:off x="8016970" y="4542711"/>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Tree>
    <p:extLst>
      <p:ext uri="{BB962C8B-B14F-4D97-AF65-F5344CB8AC3E}">
        <p14:creationId xmlns:p14="http://schemas.microsoft.com/office/powerpoint/2010/main" val="4072489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六项目录页">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91A32D1F-D91F-42F4-B631-5F324B4DACFB}"/>
              </a:ext>
            </a:extLst>
          </p:cNvPr>
          <p:cNvGrpSpPr/>
          <p:nvPr userDrawn="1"/>
        </p:nvGrpSpPr>
        <p:grpSpPr>
          <a:xfrm rot="21199938">
            <a:off x="-244183" y="-3828665"/>
            <a:ext cx="6086831" cy="12978081"/>
            <a:chOff x="-138249" y="-3828665"/>
            <a:chExt cx="6086831" cy="12978081"/>
          </a:xfrm>
        </p:grpSpPr>
        <p:sp>
          <p:nvSpPr>
            <p:cNvPr id="6" name="任意多边形: 形状 5">
              <a:extLst>
                <a:ext uri="{FF2B5EF4-FFF2-40B4-BE49-F238E27FC236}">
                  <a16:creationId xmlns:a16="http://schemas.microsoft.com/office/drawing/2014/main" id="{F228F5A9-1B2A-48FB-9EFC-E4B1AE8E4337}"/>
                </a:ext>
              </a:extLst>
            </p:cNvPr>
            <p:cNvSpPr/>
            <p:nvPr/>
          </p:nvSpPr>
          <p:spPr>
            <a:xfrm rot="5400000" flipH="1">
              <a:off x="-3190833"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形状 6">
              <a:extLst>
                <a:ext uri="{FF2B5EF4-FFF2-40B4-BE49-F238E27FC236}">
                  <a16:creationId xmlns:a16="http://schemas.microsoft.com/office/drawing/2014/main" id="{06FA6881-60C0-4419-B39F-696C2FBE6F8B}"/>
                </a:ext>
              </a:extLst>
            </p:cNvPr>
            <p:cNvSpPr/>
            <p:nvPr/>
          </p:nvSpPr>
          <p:spPr>
            <a:xfrm rot="5400000" flipH="1">
              <a:off x="-3558171"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a16="http://schemas.microsoft.com/office/drawing/2014/main" id="{539943FE-C048-4748-B93C-73E5C3180E9C}"/>
                </a:ext>
              </a:extLst>
            </p:cNvPr>
            <p:cNvSpPr/>
            <p:nvPr/>
          </p:nvSpPr>
          <p:spPr>
            <a:xfrm rot="5400000">
              <a:off x="-3646224"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a:extLst>
              <a:ext uri="{FF2B5EF4-FFF2-40B4-BE49-F238E27FC236}">
                <a16:creationId xmlns:a16="http://schemas.microsoft.com/office/drawing/2014/main" id="{69A9B867-1035-4464-AFC3-E07496B95EE8}"/>
              </a:ext>
            </a:extLst>
          </p:cNvPr>
          <p:cNvSpPr txBox="1"/>
          <p:nvPr userDrawn="1"/>
        </p:nvSpPr>
        <p:spPr>
          <a:xfrm>
            <a:off x="3148573" y="1046663"/>
            <a:ext cx="1358380" cy="476071"/>
          </a:xfrm>
          <a:prstGeom prst="round2DiagRect">
            <a:avLst>
              <a:gd name="adj1" fmla="val 50000"/>
              <a:gd name="adj2" fmla="val 0"/>
            </a:avLst>
          </a:prstGeom>
          <a:gradFill>
            <a:gsLst>
              <a:gs pos="100000">
                <a:schemeClr val="accent2"/>
              </a:gs>
              <a:gs pos="0">
                <a:schemeClr val="accent1"/>
              </a:gs>
            </a:gsLst>
            <a:lin ang="5400000" scaled="1"/>
          </a:grad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prstClr val="white"/>
                </a:solidFill>
                <a:effectLst/>
                <a:uLnTx/>
                <a:uFillTx/>
              </a:rPr>
              <a:t>CONTENT</a:t>
            </a:r>
            <a:endParaRPr kumimoji="0" lang="zh-CN" altLang="en-US" sz="1600" b="0" i="0" u="none" strike="noStrike" kern="0" cap="none" spc="0" normalizeH="0" baseline="0" noProof="0" dirty="0">
              <a:ln>
                <a:noFill/>
              </a:ln>
              <a:solidFill>
                <a:prstClr val="white"/>
              </a:solidFill>
              <a:effectLst/>
              <a:uLnTx/>
              <a:uFillTx/>
            </a:endParaRPr>
          </a:p>
        </p:txBody>
      </p:sp>
      <p:sp>
        <p:nvSpPr>
          <p:cNvPr id="10" name="文本框 9">
            <a:extLst>
              <a:ext uri="{FF2B5EF4-FFF2-40B4-BE49-F238E27FC236}">
                <a16:creationId xmlns:a16="http://schemas.microsoft.com/office/drawing/2014/main" id="{79A1A7F8-31EB-45CB-A72F-0A17477A4C80}"/>
              </a:ext>
            </a:extLst>
          </p:cNvPr>
          <p:cNvSpPr txBox="1"/>
          <p:nvPr userDrawn="1"/>
        </p:nvSpPr>
        <p:spPr>
          <a:xfrm>
            <a:off x="3049021" y="1495573"/>
            <a:ext cx="1215218" cy="595419"/>
          </a:xfrm>
          <a:prstGeom prst="rect">
            <a:avLst/>
          </a:prstGeom>
          <a:noFill/>
        </p:spPr>
        <p:txBody>
          <a:bodyPr wrap="square" rtlCol="0" anchor="ctr">
            <a:spAutoFit/>
          </a:bodyPr>
          <a:lstStyle/>
          <a:p>
            <a:pPr>
              <a:lnSpc>
                <a:spcPct val="110000"/>
              </a:lnSpc>
            </a:pPr>
            <a:r>
              <a:rPr kumimoji="1" lang="zh-CN" altLang="en-US" sz="3200" b="1" spc="300" dirty="0">
                <a:solidFill>
                  <a:schemeClr val="tx1">
                    <a:lumMod val="75000"/>
                    <a:lumOff val="25000"/>
                  </a:schemeClr>
                </a:solidFill>
              </a:rPr>
              <a:t>目录</a:t>
            </a:r>
          </a:p>
        </p:txBody>
      </p:sp>
      <p:sp>
        <p:nvSpPr>
          <p:cNvPr id="12" name="文本框 11">
            <a:extLst>
              <a:ext uri="{FF2B5EF4-FFF2-40B4-BE49-F238E27FC236}">
                <a16:creationId xmlns:a16="http://schemas.microsoft.com/office/drawing/2014/main" id="{02F6DC91-BABB-40D1-8802-0CE4DD1C29E2}"/>
              </a:ext>
            </a:extLst>
          </p:cNvPr>
          <p:cNvSpPr txBox="1"/>
          <p:nvPr userDrawn="1"/>
        </p:nvSpPr>
        <p:spPr>
          <a:xfrm>
            <a:off x="3049021" y="2576643"/>
            <a:ext cx="569387" cy="923330"/>
          </a:xfrm>
          <a:prstGeom prst="rect">
            <a:avLst/>
          </a:prstGeom>
          <a:noFill/>
        </p:spPr>
        <p:txBody>
          <a:bodyPr wrap="none" rtlCol="0">
            <a:spAutoFit/>
          </a:bodyPr>
          <a:lstStyle/>
          <a:p>
            <a:r>
              <a:rPr lang="en-US" altLang="zh-CN" sz="5400" b="1" dirty="0">
                <a:solidFill>
                  <a:schemeClr val="accent2"/>
                </a:solidFill>
              </a:rPr>
              <a:t>1</a:t>
            </a:r>
            <a:endParaRPr lang="zh-CN" altLang="en-US" sz="5400" b="1" dirty="0">
              <a:solidFill>
                <a:schemeClr val="accent2"/>
              </a:solidFill>
            </a:endParaRPr>
          </a:p>
        </p:txBody>
      </p:sp>
      <p:sp>
        <p:nvSpPr>
          <p:cNvPr id="14" name="文本框 13">
            <a:extLst>
              <a:ext uri="{FF2B5EF4-FFF2-40B4-BE49-F238E27FC236}">
                <a16:creationId xmlns:a16="http://schemas.microsoft.com/office/drawing/2014/main" id="{73FE75DF-463C-4A98-9F96-64BAEA0E6943}"/>
              </a:ext>
            </a:extLst>
          </p:cNvPr>
          <p:cNvSpPr txBox="1"/>
          <p:nvPr userDrawn="1"/>
        </p:nvSpPr>
        <p:spPr>
          <a:xfrm>
            <a:off x="6013783" y="2552542"/>
            <a:ext cx="569387" cy="923330"/>
          </a:xfrm>
          <a:prstGeom prst="rect">
            <a:avLst/>
          </a:prstGeom>
          <a:noFill/>
        </p:spPr>
        <p:txBody>
          <a:bodyPr wrap="none" rtlCol="0">
            <a:spAutoFit/>
          </a:bodyPr>
          <a:lstStyle/>
          <a:p>
            <a:r>
              <a:rPr lang="en-US" altLang="zh-CN" sz="5400" b="1" dirty="0">
                <a:solidFill>
                  <a:schemeClr val="accent2"/>
                </a:solidFill>
              </a:rPr>
              <a:t>2</a:t>
            </a:r>
            <a:endParaRPr lang="zh-CN" altLang="en-US" sz="5400" b="1" dirty="0">
              <a:solidFill>
                <a:schemeClr val="accent2"/>
              </a:solidFill>
            </a:endParaRPr>
          </a:p>
        </p:txBody>
      </p:sp>
      <p:sp>
        <p:nvSpPr>
          <p:cNvPr id="16" name="文本框 15">
            <a:extLst>
              <a:ext uri="{FF2B5EF4-FFF2-40B4-BE49-F238E27FC236}">
                <a16:creationId xmlns:a16="http://schemas.microsoft.com/office/drawing/2014/main" id="{16213CB7-1F49-4887-A047-2C42C6823052}"/>
              </a:ext>
            </a:extLst>
          </p:cNvPr>
          <p:cNvSpPr txBox="1"/>
          <p:nvPr userDrawn="1"/>
        </p:nvSpPr>
        <p:spPr>
          <a:xfrm>
            <a:off x="9055060" y="2542941"/>
            <a:ext cx="569387" cy="923330"/>
          </a:xfrm>
          <a:prstGeom prst="rect">
            <a:avLst/>
          </a:prstGeom>
          <a:noFill/>
        </p:spPr>
        <p:txBody>
          <a:bodyPr wrap="none" rtlCol="0">
            <a:spAutoFit/>
          </a:bodyPr>
          <a:lstStyle/>
          <a:p>
            <a:r>
              <a:rPr lang="en-US" altLang="zh-CN" sz="5400" b="1" dirty="0">
                <a:solidFill>
                  <a:schemeClr val="accent2"/>
                </a:solidFill>
              </a:rPr>
              <a:t>3</a:t>
            </a:r>
            <a:endParaRPr lang="zh-CN" altLang="en-US" sz="5400" b="1" dirty="0">
              <a:solidFill>
                <a:schemeClr val="accent2"/>
              </a:solidFill>
            </a:endParaRPr>
          </a:p>
        </p:txBody>
      </p:sp>
      <p:sp>
        <p:nvSpPr>
          <p:cNvPr id="18" name="文本框 17">
            <a:extLst>
              <a:ext uri="{FF2B5EF4-FFF2-40B4-BE49-F238E27FC236}">
                <a16:creationId xmlns:a16="http://schemas.microsoft.com/office/drawing/2014/main" id="{AFB216FE-6E86-4A60-9F46-DEC9768684F4}"/>
              </a:ext>
            </a:extLst>
          </p:cNvPr>
          <p:cNvSpPr txBox="1"/>
          <p:nvPr userDrawn="1"/>
        </p:nvSpPr>
        <p:spPr>
          <a:xfrm>
            <a:off x="3058691" y="3586160"/>
            <a:ext cx="569387" cy="923330"/>
          </a:xfrm>
          <a:prstGeom prst="rect">
            <a:avLst/>
          </a:prstGeom>
          <a:noFill/>
        </p:spPr>
        <p:txBody>
          <a:bodyPr wrap="none" rtlCol="0">
            <a:spAutoFit/>
          </a:bodyPr>
          <a:lstStyle/>
          <a:p>
            <a:r>
              <a:rPr lang="en-US" altLang="zh-CN" sz="5400" b="1" dirty="0">
                <a:solidFill>
                  <a:schemeClr val="accent2"/>
                </a:solidFill>
              </a:rPr>
              <a:t>4</a:t>
            </a:r>
            <a:endParaRPr lang="zh-CN" altLang="en-US" sz="5400" b="1" dirty="0">
              <a:solidFill>
                <a:schemeClr val="accent2"/>
              </a:solidFill>
            </a:endParaRPr>
          </a:p>
        </p:txBody>
      </p:sp>
      <p:grpSp>
        <p:nvGrpSpPr>
          <p:cNvPr id="19" name="组合 18">
            <a:extLst>
              <a:ext uri="{FF2B5EF4-FFF2-40B4-BE49-F238E27FC236}">
                <a16:creationId xmlns:a16="http://schemas.microsoft.com/office/drawing/2014/main" id="{841C3B06-832E-431F-95EB-16768DD1B922}"/>
              </a:ext>
            </a:extLst>
          </p:cNvPr>
          <p:cNvGrpSpPr/>
          <p:nvPr userDrawn="1"/>
        </p:nvGrpSpPr>
        <p:grpSpPr>
          <a:xfrm rot="19030924" flipH="1" flipV="1">
            <a:off x="6560501" y="-6545999"/>
            <a:ext cx="6086831" cy="12978081"/>
            <a:chOff x="7447436" y="-3828665"/>
            <a:chExt cx="6086831" cy="12978081"/>
          </a:xfrm>
        </p:grpSpPr>
        <p:sp>
          <p:nvSpPr>
            <p:cNvPr id="20" name="任意多边形: 形状 19">
              <a:extLst>
                <a:ext uri="{FF2B5EF4-FFF2-40B4-BE49-F238E27FC236}">
                  <a16:creationId xmlns:a16="http://schemas.microsoft.com/office/drawing/2014/main" id="{9FD80EF5-D1CC-434D-88A5-9DD17502684B}"/>
                </a:ext>
              </a:extLst>
            </p:cNvPr>
            <p:cNvSpPr/>
            <p:nvPr/>
          </p:nvSpPr>
          <p:spPr>
            <a:xfrm rot="5400000" flipH="1">
              <a:off x="4394852"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形状 20">
              <a:extLst>
                <a:ext uri="{FF2B5EF4-FFF2-40B4-BE49-F238E27FC236}">
                  <a16:creationId xmlns:a16="http://schemas.microsoft.com/office/drawing/2014/main" id="{56738FC3-3D82-4873-90AA-190218527492}"/>
                </a:ext>
              </a:extLst>
            </p:cNvPr>
            <p:cNvSpPr/>
            <p:nvPr/>
          </p:nvSpPr>
          <p:spPr>
            <a:xfrm rot="5400000" flipH="1">
              <a:off x="4027514"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a:extLst>
                <a:ext uri="{FF2B5EF4-FFF2-40B4-BE49-F238E27FC236}">
                  <a16:creationId xmlns:a16="http://schemas.microsoft.com/office/drawing/2014/main" id="{8DCC761F-5A35-489F-9370-4D8F01B254FA}"/>
                </a:ext>
              </a:extLst>
            </p:cNvPr>
            <p:cNvSpPr/>
            <p:nvPr/>
          </p:nvSpPr>
          <p:spPr>
            <a:xfrm rot="5400000">
              <a:off x="3939461"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文本占位符 27">
            <a:extLst>
              <a:ext uri="{FF2B5EF4-FFF2-40B4-BE49-F238E27FC236}">
                <a16:creationId xmlns:a16="http://schemas.microsoft.com/office/drawing/2014/main" id="{E00A3886-1827-488C-AB64-2EF7900EFBB6}"/>
              </a:ext>
            </a:extLst>
          </p:cNvPr>
          <p:cNvSpPr>
            <a:spLocks noGrp="1"/>
          </p:cNvSpPr>
          <p:nvPr>
            <p:ph type="body" sz="quarter" idx="10" hasCustomPrompt="1"/>
          </p:nvPr>
        </p:nvSpPr>
        <p:spPr>
          <a:xfrm>
            <a:off x="6511289"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3" name="文本占位符 32">
            <a:extLst>
              <a:ext uri="{FF2B5EF4-FFF2-40B4-BE49-F238E27FC236}">
                <a16:creationId xmlns:a16="http://schemas.microsoft.com/office/drawing/2014/main" id="{08F5ED8D-8270-41FA-9855-2EDE50BD1F05}"/>
              </a:ext>
            </a:extLst>
          </p:cNvPr>
          <p:cNvSpPr>
            <a:spLocks noGrp="1"/>
          </p:cNvSpPr>
          <p:nvPr>
            <p:ph type="body" sz="quarter" idx="12" hasCustomPrompt="1"/>
          </p:nvPr>
        </p:nvSpPr>
        <p:spPr>
          <a:xfrm>
            <a:off x="6511289"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4" name="文本占位符 27">
            <a:extLst>
              <a:ext uri="{FF2B5EF4-FFF2-40B4-BE49-F238E27FC236}">
                <a16:creationId xmlns:a16="http://schemas.microsoft.com/office/drawing/2014/main" id="{B3C24F92-8BEA-427D-95D6-03BA0D101764}"/>
              </a:ext>
            </a:extLst>
          </p:cNvPr>
          <p:cNvSpPr>
            <a:spLocks noGrp="1"/>
          </p:cNvSpPr>
          <p:nvPr>
            <p:ph type="body" sz="quarter" idx="13" hasCustomPrompt="1"/>
          </p:nvPr>
        </p:nvSpPr>
        <p:spPr>
          <a:xfrm>
            <a:off x="3521494"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5" name="文本占位符 32">
            <a:extLst>
              <a:ext uri="{FF2B5EF4-FFF2-40B4-BE49-F238E27FC236}">
                <a16:creationId xmlns:a16="http://schemas.microsoft.com/office/drawing/2014/main" id="{00DD0FA3-B399-43B8-A19A-AA47FD9A6808}"/>
              </a:ext>
            </a:extLst>
          </p:cNvPr>
          <p:cNvSpPr>
            <a:spLocks noGrp="1"/>
          </p:cNvSpPr>
          <p:nvPr>
            <p:ph type="body" sz="quarter" idx="14" hasCustomPrompt="1"/>
          </p:nvPr>
        </p:nvSpPr>
        <p:spPr>
          <a:xfrm>
            <a:off x="3521493"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6" name="文本占位符 27">
            <a:extLst>
              <a:ext uri="{FF2B5EF4-FFF2-40B4-BE49-F238E27FC236}">
                <a16:creationId xmlns:a16="http://schemas.microsoft.com/office/drawing/2014/main" id="{E59518D4-287D-4782-8707-21560662B210}"/>
              </a:ext>
            </a:extLst>
          </p:cNvPr>
          <p:cNvSpPr>
            <a:spLocks noGrp="1"/>
          </p:cNvSpPr>
          <p:nvPr>
            <p:ph type="body" sz="quarter" idx="15" hasCustomPrompt="1"/>
          </p:nvPr>
        </p:nvSpPr>
        <p:spPr>
          <a:xfrm>
            <a:off x="9475296"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7" name="文本占位符 32">
            <a:extLst>
              <a:ext uri="{FF2B5EF4-FFF2-40B4-BE49-F238E27FC236}">
                <a16:creationId xmlns:a16="http://schemas.microsoft.com/office/drawing/2014/main" id="{605748FB-9D47-4B85-A0F0-D8130710124A}"/>
              </a:ext>
            </a:extLst>
          </p:cNvPr>
          <p:cNvSpPr>
            <a:spLocks noGrp="1"/>
          </p:cNvSpPr>
          <p:nvPr>
            <p:ph type="body" sz="quarter" idx="16" hasCustomPrompt="1"/>
          </p:nvPr>
        </p:nvSpPr>
        <p:spPr>
          <a:xfrm>
            <a:off x="9475296"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8" name="文本占位符 27">
            <a:extLst>
              <a:ext uri="{FF2B5EF4-FFF2-40B4-BE49-F238E27FC236}">
                <a16:creationId xmlns:a16="http://schemas.microsoft.com/office/drawing/2014/main" id="{CBBD098A-6896-4FA6-9989-F4218AFCCF3C}"/>
              </a:ext>
            </a:extLst>
          </p:cNvPr>
          <p:cNvSpPr>
            <a:spLocks noGrp="1"/>
          </p:cNvSpPr>
          <p:nvPr>
            <p:ph type="body" sz="quarter" idx="17" hasCustomPrompt="1"/>
          </p:nvPr>
        </p:nvSpPr>
        <p:spPr>
          <a:xfrm>
            <a:off x="3545208" y="3748506"/>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9" name="文本占位符 32">
            <a:extLst>
              <a:ext uri="{FF2B5EF4-FFF2-40B4-BE49-F238E27FC236}">
                <a16:creationId xmlns:a16="http://schemas.microsoft.com/office/drawing/2014/main" id="{70DDAD8E-5330-4AD9-BE82-4F408B4D3E27}"/>
              </a:ext>
            </a:extLst>
          </p:cNvPr>
          <p:cNvSpPr>
            <a:spLocks noGrp="1"/>
          </p:cNvSpPr>
          <p:nvPr>
            <p:ph type="body" sz="quarter" idx="18" hasCustomPrompt="1"/>
          </p:nvPr>
        </p:nvSpPr>
        <p:spPr>
          <a:xfrm>
            <a:off x="3545208" y="4136786"/>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27" name="文本框 26">
            <a:extLst>
              <a:ext uri="{FF2B5EF4-FFF2-40B4-BE49-F238E27FC236}">
                <a16:creationId xmlns:a16="http://schemas.microsoft.com/office/drawing/2014/main" id="{40B8690A-27D9-464B-A8C3-C15DA412E1E0}"/>
              </a:ext>
            </a:extLst>
          </p:cNvPr>
          <p:cNvSpPr txBox="1"/>
          <p:nvPr userDrawn="1"/>
        </p:nvSpPr>
        <p:spPr>
          <a:xfrm>
            <a:off x="6013783" y="3607632"/>
            <a:ext cx="569387" cy="923330"/>
          </a:xfrm>
          <a:prstGeom prst="rect">
            <a:avLst/>
          </a:prstGeom>
          <a:noFill/>
        </p:spPr>
        <p:txBody>
          <a:bodyPr wrap="none" rtlCol="0">
            <a:spAutoFit/>
          </a:bodyPr>
          <a:lstStyle/>
          <a:p>
            <a:r>
              <a:rPr lang="en-US" altLang="zh-CN" sz="5400" b="1" dirty="0">
                <a:solidFill>
                  <a:schemeClr val="accent2"/>
                </a:solidFill>
              </a:rPr>
              <a:t>5</a:t>
            </a:r>
            <a:endParaRPr lang="zh-CN" altLang="en-US" sz="5400" b="1" dirty="0">
              <a:solidFill>
                <a:schemeClr val="accent2"/>
              </a:solidFill>
            </a:endParaRPr>
          </a:p>
        </p:txBody>
      </p:sp>
      <p:sp>
        <p:nvSpPr>
          <p:cNvPr id="29" name="文本框 28">
            <a:extLst>
              <a:ext uri="{FF2B5EF4-FFF2-40B4-BE49-F238E27FC236}">
                <a16:creationId xmlns:a16="http://schemas.microsoft.com/office/drawing/2014/main" id="{4C627C80-A96A-4F0B-B493-128C71FBDBF9}"/>
              </a:ext>
            </a:extLst>
          </p:cNvPr>
          <p:cNvSpPr txBox="1"/>
          <p:nvPr userDrawn="1"/>
        </p:nvSpPr>
        <p:spPr>
          <a:xfrm>
            <a:off x="9055060" y="3598031"/>
            <a:ext cx="569387" cy="923330"/>
          </a:xfrm>
          <a:prstGeom prst="rect">
            <a:avLst/>
          </a:prstGeom>
          <a:noFill/>
        </p:spPr>
        <p:txBody>
          <a:bodyPr wrap="none" rtlCol="0">
            <a:spAutoFit/>
          </a:bodyPr>
          <a:lstStyle/>
          <a:p>
            <a:r>
              <a:rPr lang="en-US" altLang="zh-CN" sz="5400" b="1" dirty="0">
                <a:solidFill>
                  <a:schemeClr val="accent2"/>
                </a:solidFill>
              </a:rPr>
              <a:t>6</a:t>
            </a:r>
            <a:endParaRPr lang="zh-CN" altLang="en-US" sz="5400" b="1" dirty="0">
              <a:solidFill>
                <a:schemeClr val="accent2"/>
              </a:solidFill>
            </a:endParaRPr>
          </a:p>
        </p:txBody>
      </p:sp>
      <p:sp>
        <p:nvSpPr>
          <p:cNvPr id="30" name="文本占位符 27">
            <a:extLst>
              <a:ext uri="{FF2B5EF4-FFF2-40B4-BE49-F238E27FC236}">
                <a16:creationId xmlns:a16="http://schemas.microsoft.com/office/drawing/2014/main" id="{BA8618AE-3BA5-408C-88BE-CA0B3C9FEEA9}"/>
              </a:ext>
            </a:extLst>
          </p:cNvPr>
          <p:cNvSpPr>
            <a:spLocks noGrp="1"/>
          </p:cNvSpPr>
          <p:nvPr>
            <p:ph type="body" sz="quarter" idx="19" hasCustomPrompt="1"/>
          </p:nvPr>
        </p:nvSpPr>
        <p:spPr>
          <a:xfrm>
            <a:off x="6511290" y="373043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1" name="文本占位符 32">
            <a:extLst>
              <a:ext uri="{FF2B5EF4-FFF2-40B4-BE49-F238E27FC236}">
                <a16:creationId xmlns:a16="http://schemas.microsoft.com/office/drawing/2014/main" id="{488ADC9A-8F4F-4745-93D8-75CDF17602D0}"/>
              </a:ext>
            </a:extLst>
          </p:cNvPr>
          <p:cNvSpPr>
            <a:spLocks noGrp="1"/>
          </p:cNvSpPr>
          <p:nvPr>
            <p:ph type="body" sz="quarter" idx="20" hasCustomPrompt="1"/>
          </p:nvPr>
        </p:nvSpPr>
        <p:spPr>
          <a:xfrm>
            <a:off x="6511290" y="411871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2" name="文本占位符 27">
            <a:extLst>
              <a:ext uri="{FF2B5EF4-FFF2-40B4-BE49-F238E27FC236}">
                <a16:creationId xmlns:a16="http://schemas.microsoft.com/office/drawing/2014/main" id="{3005029B-3518-4702-80F4-6F6658CE5DAD}"/>
              </a:ext>
            </a:extLst>
          </p:cNvPr>
          <p:cNvSpPr>
            <a:spLocks noGrp="1"/>
          </p:cNvSpPr>
          <p:nvPr>
            <p:ph type="body" sz="quarter" idx="21" hasCustomPrompt="1"/>
          </p:nvPr>
        </p:nvSpPr>
        <p:spPr>
          <a:xfrm>
            <a:off x="9475296" y="373043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40" name="文本占位符 32">
            <a:extLst>
              <a:ext uri="{FF2B5EF4-FFF2-40B4-BE49-F238E27FC236}">
                <a16:creationId xmlns:a16="http://schemas.microsoft.com/office/drawing/2014/main" id="{9B7E7FB9-FEBA-4C77-9AEA-8DCE8E03AF1C}"/>
              </a:ext>
            </a:extLst>
          </p:cNvPr>
          <p:cNvSpPr>
            <a:spLocks noGrp="1"/>
          </p:cNvSpPr>
          <p:nvPr>
            <p:ph type="body" sz="quarter" idx="22" hasCustomPrompt="1"/>
          </p:nvPr>
        </p:nvSpPr>
        <p:spPr>
          <a:xfrm>
            <a:off x="9475296" y="411871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Tree>
    <p:extLst>
      <p:ext uri="{BB962C8B-B14F-4D97-AF65-F5344CB8AC3E}">
        <p14:creationId xmlns:p14="http://schemas.microsoft.com/office/powerpoint/2010/main" val="3988436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转场页">
    <p:spTree>
      <p:nvGrpSpPr>
        <p:cNvPr id="1" name=""/>
        <p:cNvGrpSpPr/>
        <p:nvPr/>
      </p:nvGrpSpPr>
      <p:grpSpPr>
        <a:xfrm>
          <a:off x="0" y="0"/>
          <a:ext cx="0" cy="0"/>
          <a:chOff x="0" y="0"/>
          <a:chExt cx="0" cy="0"/>
        </a:xfrm>
      </p:grpSpPr>
      <p:pic>
        <p:nvPicPr>
          <p:cNvPr id="2" name="图片 1" descr="图片包含 天空, 户外, 建筑物, 城市&#10;&#10;描述已自动生成">
            <a:extLst>
              <a:ext uri="{FF2B5EF4-FFF2-40B4-BE49-F238E27FC236}">
                <a16:creationId xmlns:a16="http://schemas.microsoft.com/office/drawing/2014/main" id="{C65071D6-BBF0-4E08-B006-25253EBE245B}"/>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49736" t="8364" b="41371"/>
          <a:stretch/>
        </p:blipFill>
        <p:spPr>
          <a:xfrm>
            <a:off x="0" y="0"/>
            <a:ext cx="12192000" cy="6858000"/>
          </a:xfrm>
          <a:prstGeom prst="rect">
            <a:avLst/>
          </a:prstGeom>
        </p:spPr>
      </p:pic>
      <p:sp>
        <p:nvSpPr>
          <p:cNvPr id="3" name="矩形 2">
            <a:extLst>
              <a:ext uri="{FF2B5EF4-FFF2-40B4-BE49-F238E27FC236}">
                <a16:creationId xmlns:a16="http://schemas.microsoft.com/office/drawing/2014/main" id="{0F17A98E-A178-4D05-901F-62A97EA983A0}"/>
              </a:ext>
            </a:extLst>
          </p:cNvPr>
          <p:cNvSpPr/>
          <p:nvPr userDrawn="1"/>
        </p:nvSpPr>
        <p:spPr>
          <a:xfrm>
            <a:off x="-1" y="0"/>
            <a:ext cx="12192001"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26B0CC89-8E89-46B3-BE73-A3F50E883235}"/>
              </a:ext>
            </a:extLst>
          </p:cNvPr>
          <p:cNvSpPr/>
          <p:nvPr userDrawn="1"/>
        </p:nvSpPr>
        <p:spPr>
          <a:xfrm>
            <a:off x="0" y="0"/>
            <a:ext cx="12192000" cy="6858000"/>
          </a:xfrm>
          <a:prstGeom prst="rect">
            <a:avLst/>
          </a:prstGeom>
          <a:gradFill>
            <a:gsLst>
              <a:gs pos="100000">
                <a:schemeClr val="bg1">
                  <a:alpha val="0"/>
                </a:schemeClr>
              </a:gs>
              <a:gs pos="0">
                <a:schemeClr val="accent1">
                  <a:lumMod val="40000"/>
                  <a:lumOff val="60000"/>
                  <a:alpha val="3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15708978-9387-46E4-A6A1-7EDC21C811FE}"/>
              </a:ext>
            </a:extLst>
          </p:cNvPr>
          <p:cNvGrpSpPr/>
          <p:nvPr userDrawn="1"/>
        </p:nvGrpSpPr>
        <p:grpSpPr>
          <a:xfrm rot="400062" flipH="1">
            <a:off x="6978191" y="-3895998"/>
            <a:ext cx="6086831" cy="12978081"/>
            <a:chOff x="-138249" y="-3828665"/>
            <a:chExt cx="6086831" cy="12978081"/>
          </a:xfrm>
        </p:grpSpPr>
        <p:sp>
          <p:nvSpPr>
            <p:cNvPr id="13" name="任意多边形: 形状 12">
              <a:extLst>
                <a:ext uri="{FF2B5EF4-FFF2-40B4-BE49-F238E27FC236}">
                  <a16:creationId xmlns:a16="http://schemas.microsoft.com/office/drawing/2014/main" id="{43914257-6B25-495E-A635-EFF55ED71156}"/>
                </a:ext>
              </a:extLst>
            </p:cNvPr>
            <p:cNvSpPr/>
            <p:nvPr/>
          </p:nvSpPr>
          <p:spPr>
            <a:xfrm rot="5400000" flipH="1">
              <a:off x="-3190833"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a:extLst>
                <a:ext uri="{FF2B5EF4-FFF2-40B4-BE49-F238E27FC236}">
                  <a16:creationId xmlns:a16="http://schemas.microsoft.com/office/drawing/2014/main" id="{B251EF51-59B7-46EC-9DD0-842CAAE26DF4}"/>
                </a:ext>
              </a:extLst>
            </p:cNvPr>
            <p:cNvSpPr/>
            <p:nvPr/>
          </p:nvSpPr>
          <p:spPr>
            <a:xfrm rot="5400000" flipH="1">
              <a:off x="-3558171"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a:extLst>
                <a:ext uri="{FF2B5EF4-FFF2-40B4-BE49-F238E27FC236}">
                  <a16:creationId xmlns:a16="http://schemas.microsoft.com/office/drawing/2014/main" id="{DD86E0E5-3C0B-48B2-8E47-7AC39152310E}"/>
                </a:ext>
              </a:extLst>
            </p:cNvPr>
            <p:cNvSpPr/>
            <p:nvPr/>
          </p:nvSpPr>
          <p:spPr>
            <a:xfrm rot="5400000">
              <a:off x="-3646224"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占位符 16">
            <a:extLst>
              <a:ext uri="{FF2B5EF4-FFF2-40B4-BE49-F238E27FC236}">
                <a16:creationId xmlns:a16="http://schemas.microsoft.com/office/drawing/2014/main" id="{BD424260-ECF0-4CB5-9A9D-4275844A05BF}"/>
              </a:ext>
            </a:extLst>
          </p:cNvPr>
          <p:cNvSpPr>
            <a:spLocks noGrp="1"/>
          </p:cNvSpPr>
          <p:nvPr>
            <p:ph type="body" sz="quarter" idx="10" hasCustomPrompt="1"/>
          </p:nvPr>
        </p:nvSpPr>
        <p:spPr>
          <a:xfrm>
            <a:off x="2008677" y="2255717"/>
            <a:ext cx="2031325" cy="590931"/>
          </a:xfrm>
          <a:prstGeom prst="rect">
            <a:avLst/>
          </a:prstGeom>
          <a:noFill/>
        </p:spPr>
        <p:txBody>
          <a:bodyPr wrap="none">
            <a:spAutoFit/>
          </a:bodyPr>
          <a:lstStyle>
            <a:lvl1pPr marL="0" indent="0">
              <a:buNone/>
              <a:defRPr sz="3600" b="1">
                <a:solidFill>
                  <a:schemeClr val="tx1">
                    <a:lumMod val="75000"/>
                    <a:lumOff val="25000"/>
                  </a:schemeClr>
                </a:solidFill>
              </a:defRPr>
            </a:lvl1pPr>
          </a:lstStyle>
          <a:p>
            <a:pPr lvl="0"/>
            <a:r>
              <a:rPr lang="zh-CN" altLang="en-US" dirty="0"/>
              <a:t>输入标题</a:t>
            </a:r>
          </a:p>
        </p:txBody>
      </p:sp>
      <p:sp>
        <p:nvSpPr>
          <p:cNvPr id="18" name="文本占位符 16">
            <a:extLst>
              <a:ext uri="{FF2B5EF4-FFF2-40B4-BE49-F238E27FC236}">
                <a16:creationId xmlns:a16="http://schemas.microsoft.com/office/drawing/2014/main" id="{08B46F05-77F4-473D-8B9E-EB7934D045FE}"/>
              </a:ext>
            </a:extLst>
          </p:cNvPr>
          <p:cNvSpPr>
            <a:spLocks noGrp="1"/>
          </p:cNvSpPr>
          <p:nvPr>
            <p:ph type="body" sz="quarter" idx="11" hasCustomPrompt="1"/>
          </p:nvPr>
        </p:nvSpPr>
        <p:spPr>
          <a:xfrm>
            <a:off x="546024" y="1847652"/>
            <a:ext cx="1603324" cy="2848472"/>
          </a:xfrm>
          <a:prstGeom prst="rect">
            <a:avLst/>
          </a:prstGeom>
          <a:noFill/>
        </p:spPr>
        <p:txBody>
          <a:bodyPr wrap="none" rtlCol="0">
            <a:spAutoFit/>
          </a:bodyPr>
          <a:lstStyle>
            <a:lvl1pPr marL="0" indent="0">
              <a:buNone/>
              <a:defRPr lang="zh-CN" altLang="en-US" sz="19900" b="1" dirty="0">
                <a:gradFill flip="none" rotWithShape="1">
                  <a:gsLst>
                    <a:gs pos="0">
                      <a:schemeClr val="accent1"/>
                    </a:gs>
                    <a:gs pos="50000">
                      <a:schemeClr val="accent2"/>
                    </a:gs>
                    <a:gs pos="100000">
                      <a:schemeClr val="accent3"/>
                    </a:gs>
                  </a:gsLst>
                  <a:path path="circle">
                    <a:fillToRect r="100000" b="100000"/>
                  </a:path>
                  <a:tileRect l="-100000" t="-100000"/>
                </a:gradFill>
              </a:defRPr>
            </a:lvl1pPr>
          </a:lstStyle>
          <a:p>
            <a:pPr marL="0" lvl="0" defTabSz="914377"/>
            <a:r>
              <a:rPr lang="en-US" altLang="zh-CN" dirty="0"/>
              <a:t>1</a:t>
            </a:r>
            <a:endParaRPr lang="zh-CN" altLang="en-US" dirty="0"/>
          </a:p>
        </p:txBody>
      </p:sp>
      <p:sp>
        <p:nvSpPr>
          <p:cNvPr id="19" name="文本占位符 16">
            <a:extLst>
              <a:ext uri="{FF2B5EF4-FFF2-40B4-BE49-F238E27FC236}">
                <a16:creationId xmlns:a16="http://schemas.microsoft.com/office/drawing/2014/main" id="{F178D227-C80A-4E28-8DAD-CD9CCE965291}"/>
              </a:ext>
            </a:extLst>
          </p:cNvPr>
          <p:cNvSpPr>
            <a:spLocks noGrp="1"/>
          </p:cNvSpPr>
          <p:nvPr>
            <p:ph type="body" sz="quarter" idx="12" hasCustomPrompt="1"/>
          </p:nvPr>
        </p:nvSpPr>
        <p:spPr>
          <a:xfrm>
            <a:off x="2008677" y="2866311"/>
            <a:ext cx="1056700" cy="424732"/>
          </a:xfrm>
          <a:prstGeom prst="rect">
            <a:avLst/>
          </a:prstGeom>
        </p:spPr>
        <p:txBody>
          <a:bodyPr wrap="none">
            <a:spAutoFit/>
          </a:bodyPr>
          <a:lstStyle>
            <a:lvl1pPr marL="0" indent="0">
              <a:buNone/>
              <a:defRPr sz="2400" b="0">
                <a:solidFill>
                  <a:schemeClr val="bg1">
                    <a:lumMod val="50000"/>
                  </a:schemeClr>
                </a:solidFill>
                <a:latin typeface="+mn-lt"/>
              </a:defRPr>
            </a:lvl1pPr>
          </a:lstStyle>
          <a:p>
            <a:pPr lvl="0"/>
            <a:r>
              <a:rPr lang="en-US" altLang="zh-CN" dirty="0"/>
              <a:t>Add tit</a:t>
            </a:r>
            <a:endParaRPr lang="zh-CN" altLang="en-US" dirty="0"/>
          </a:p>
        </p:txBody>
      </p:sp>
      <p:sp>
        <p:nvSpPr>
          <p:cNvPr id="21" name="文本占位符 16">
            <a:extLst>
              <a:ext uri="{FF2B5EF4-FFF2-40B4-BE49-F238E27FC236}">
                <a16:creationId xmlns:a16="http://schemas.microsoft.com/office/drawing/2014/main" id="{ECF6A403-763B-41B5-B54D-A5C4C274A3A6}"/>
              </a:ext>
            </a:extLst>
          </p:cNvPr>
          <p:cNvSpPr>
            <a:spLocks noGrp="1"/>
          </p:cNvSpPr>
          <p:nvPr>
            <p:ph type="body" sz="quarter" idx="13" hasCustomPrompt="1"/>
          </p:nvPr>
        </p:nvSpPr>
        <p:spPr>
          <a:xfrm>
            <a:off x="2008677" y="3423877"/>
            <a:ext cx="5743689" cy="701346"/>
          </a:xfrm>
          <a:prstGeom prst="rect">
            <a:avLst/>
          </a:prstGeom>
          <a:noFill/>
        </p:spPr>
        <p:txBody>
          <a:bodyPr wrap="square" rtlCol="0">
            <a:spAutoFit/>
          </a:bodyPr>
          <a:lstStyle>
            <a:lvl1pPr marL="0" indent="0">
              <a:buNone/>
              <a:defRPr lang="zh-CN" altLang="en-US" sz="1600" dirty="0">
                <a:solidFill>
                  <a:schemeClr val="tx1">
                    <a:lumMod val="75000"/>
                    <a:lumOff val="25000"/>
                  </a:schemeClr>
                </a:solidFill>
                <a:latin typeface="+mn-ea"/>
              </a:defRPr>
            </a:lvl1pPr>
          </a:lstStyle>
          <a:p>
            <a:pPr>
              <a:lnSpc>
                <a:spcPct val="130000"/>
              </a:lnSpc>
            </a:pPr>
            <a:r>
              <a:rPr lang="zh-CN" altLang="en-US" sz="1600" dirty="0">
                <a:solidFill>
                  <a:schemeClr val="tx1">
                    <a:lumMod val="75000"/>
                    <a:lumOff val="25000"/>
                  </a:schemeClr>
                </a:solidFill>
                <a:latin typeface="+mn-ea"/>
              </a:rPr>
              <a:t>标题数字等都可以通过点击和重新输入进行更改，顶部“开始”面板中可以对字体、字号、颜色、行距等进行修改。</a:t>
            </a:r>
          </a:p>
        </p:txBody>
      </p:sp>
    </p:spTree>
    <p:extLst>
      <p:ext uri="{BB962C8B-B14F-4D97-AF65-F5344CB8AC3E}">
        <p14:creationId xmlns:p14="http://schemas.microsoft.com/office/powerpoint/2010/main" val="3136553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正文页">
    <p:spTree>
      <p:nvGrpSpPr>
        <p:cNvPr id="1" name=""/>
        <p:cNvGrpSpPr/>
        <p:nvPr/>
      </p:nvGrpSpPr>
      <p:grpSpPr>
        <a:xfrm>
          <a:off x="0" y="0"/>
          <a:ext cx="0" cy="0"/>
          <a:chOff x="0" y="0"/>
          <a:chExt cx="0" cy="0"/>
        </a:xfrm>
      </p:grpSpPr>
      <p:sp>
        <p:nvSpPr>
          <p:cNvPr id="7" name="矩形: 圆角 6">
            <a:extLst>
              <a:ext uri="{FF2B5EF4-FFF2-40B4-BE49-F238E27FC236}">
                <a16:creationId xmlns:a16="http://schemas.microsoft.com/office/drawing/2014/main" id="{99A6050F-096B-4109-8BA0-40B050F23667}"/>
              </a:ext>
            </a:extLst>
          </p:cNvPr>
          <p:cNvSpPr/>
          <p:nvPr userDrawn="1"/>
        </p:nvSpPr>
        <p:spPr>
          <a:xfrm>
            <a:off x="-455479" y="553666"/>
            <a:ext cx="1352145" cy="379379"/>
          </a:xfrm>
          <a:prstGeom prst="roundRect">
            <a:avLst>
              <a:gd name="adj" fmla="val 50000"/>
            </a:avLst>
          </a:prstGeom>
          <a:gradFill flip="none" rotWithShape="1">
            <a:gsLst>
              <a:gs pos="100000">
                <a:schemeClr val="accent3"/>
              </a:gs>
              <a:gs pos="0">
                <a:schemeClr val="accent2"/>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占位符 12">
            <a:extLst>
              <a:ext uri="{FF2B5EF4-FFF2-40B4-BE49-F238E27FC236}">
                <a16:creationId xmlns:a16="http://schemas.microsoft.com/office/drawing/2014/main" id="{0A1EE566-C1A6-4E6F-8A63-5464EFD161D5}"/>
              </a:ext>
            </a:extLst>
          </p:cNvPr>
          <p:cNvSpPr>
            <a:spLocks noGrp="1"/>
          </p:cNvSpPr>
          <p:nvPr userDrawn="1">
            <p:ph type="body" sz="quarter" idx="10" hasCustomPrompt="1"/>
          </p:nvPr>
        </p:nvSpPr>
        <p:spPr>
          <a:xfrm>
            <a:off x="950005" y="530806"/>
            <a:ext cx="2646878" cy="424732"/>
          </a:xfrm>
          <a:prstGeom prst="rect">
            <a:avLst/>
          </a:prstGeom>
        </p:spPr>
        <p:txBody>
          <a:bodyPr wrap="none">
            <a:spAutoFit/>
          </a:bodyPr>
          <a:lstStyle>
            <a:lvl1pPr marL="0" indent="0">
              <a:buNone/>
              <a:defRPr sz="2400" b="1">
                <a:solidFill>
                  <a:schemeClr val="accent1"/>
                </a:solidFill>
              </a:defRPr>
            </a:lvl1pPr>
          </a:lstStyle>
          <a:p>
            <a:pPr lvl="0"/>
            <a:r>
              <a:rPr lang="zh-CN" altLang="en-US" dirty="0"/>
              <a:t>单击此处输入标题</a:t>
            </a:r>
          </a:p>
        </p:txBody>
      </p:sp>
      <p:sp>
        <p:nvSpPr>
          <p:cNvPr id="17" name="任意多边形: 形状 16">
            <a:extLst>
              <a:ext uri="{FF2B5EF4-FFF2-40B4-BE49-F238E27FC236}">
                <a16:creationId xmlns:a16="http://schemas.microsoft.com/office/drawing/2014/main" id="{E60DB1BC-7D5A-4787-AAB4-BE30DD036E49}"/>
              </a:ext>
            </a:extLst>
          </p:cNvPr>
          <p:cNvSpPr/>
          <p:nvPr userDrawn="1"/>
        </p:nvSpPr>
        <p:spPr>
          <a:xfrm>
            <a:off x="-414998" y="553666"/>
            <a:ext cx="1151955" cy="379380"/>
          </a:xfrm>
          <a:custGeom>
            <a:avLst/>
            <a:gdLst>
              <a:gd name="connsiteX0" fmla="*/ 848650 w 1151955"/>
              <a:gd name="connsiteY0" fmla="*/ 0 h 379380"/>
              <a:gd name="connsiteX1" fmla="*/ 1121509 w 1151955"/>
              <a:gd name="connsiteY1" fmla="*/ 0 h 379380"/>
              <a:gd name="connsiteX2" fmla="*/ 1151955 w 1151955"/>
              <a:gd name="connsiteY2" fmla="*/ 3069 h 379380"/>
              <a:gd name="connsiteX3" fmla="*/ 1043994 w 1151955"/>
              <a:gd name="connsiteY3" fmla="*/ 107490 h 379380"/>
              <a:gd name="connsiteX4" fmla="*/ 786915 w 1151955"/>
              <a:gd name="connsiteY4" fmla="*/ 303444 h 379380"/>
              <a:gd name="connsiteX5" fmla="*/ 673472 w 1151955"/>
              <a:gd name="connsiteY5" fmla="*/ 379380 h 379380"/>
              <a:gd name="connsiteX6" fmla="*/ 148743 w 1151955"/>
              <a:gd name="connsiteY6" fmla="*/ 379379 h 379380"/>
              <a:gd name="connsiteX7" fmla="*/ 14612 w 1151955"/>
              <a:gd name="connsiteY7" fmla="*/ 323820 h 379380"/>
              <a:gd name="connsiteX8" fmla="*/ 0 w 1151955"/>
              <a:gd name="connsiteY8" fmla="*/ 302147 h 379380"/>
              <a:gd name="connsiteX9" fmla="*/ 125591 w 1151955"/>
              <a:gd name="connsiteY9" fmla="*/ 273808 h 379380"/>
              <a:gd name="connsiteX10" fmla="*/ 814919 w 1151955"/>
              <a:gd name="connsiteY10" fmla="*/ 19350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1955" h="379380">
                <a:moveTo>
                  <a:pt x="848650" y="0"/>
                </a:moveTo>
                <a:lnTo>
                  <a:pt x="1121509" y="0"/>
                </a:lnTo>
                <a:lnTo>
                  <a:pt x="1151955" y="3069"/>
                </a:lnTo>
                <a:lnTo>
                  <a:pt x="1043994" y="107490"/>
                </a:lnTo>
                <a:cubicBezTo>
                  <a:pt x="972503" y="168999"/>
                  <a:pt x="884288" y="235743"/>
                  <a:pt x="786915" y="303444"/>
                </a:cubicBezTo>
                <a:lnTo>
                  <a:pt x="673472" y="379380"/>
                </a:lnTo>
                <a:lnTo>
                  <a:pt x="148743" y="379379"/>
                </a:lnTo>
                <a:cubicBezTo>
                  <a:pt x="96362" y="379379"/>
                  <a:pt x="48939" y="358147"/>
                  <a:pt x="14612" y="323820"/>
                </a:cubicBezTo>
                <a:lnTo>
                  <a:pt x="0" y="302147"/>
                </a:lnTo>
                <a:lnTo>
                  <a:pt x="125591" y="273808"/>
                </a:lnTo>
                <a:cubicBezTo>
                  <a:pt x="377275" y="209631"/>
                  <a:pt x="626216" y="117324"/>
                  <a:pt x="814919" y="19350"/>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9" name="任意多边形: 形状 18">
            <a:extLst>
              <a:ext uri="{FF2B5EF4-FFF2-40B4-BE49-F238E27FC236}">
                <a16:creationId xmlns:a16="http://schemas.microsoft.com/office/drawing/2014/main" id="{6D04C788-E1FB-4761-A8ED-07EBBEB4BDE2}"/>
              </a:ext>
            </a:extLst>
          </p:cNvPr>
          <p:cNvSpPr/>
          <p:nvPr userDrawn="1"/>
        </p:nvSpPr>
        <p:spPr>
          <a:xfrm>
            <a:off x="-444699" y="553665"/>
            <a:ext cx="1275809" cy="379380"/>
          </a:xfrm>
          <a:custGeom>
            <a:avLst/>
            <a:gdLst>
              <a:gd name="connsiteX0" fmla="*/ 889859 w 1275809"/>
              <a:gd name="connsiteY0" fmla="*/ 0 h 379380"/>
              <a:gd name="connsiteX1" fmla="*/ 1147961 w 1275809"/>
              <a:gd name="connsiteY1" fmla="*/ 0 h 379380"/>
              <a:gd name="connsiteX2" fmla="*/ 1221797 w 1275809"/>
              <a:gd name="connsiteY2" fmla="*/ 14907 h 379380"/>
              <a:gd name="connsiteX3" fmla="*/ 1275809 w 1275809"/>
              <a:gd name="connsiteY3" fmla="*/ 51322 h 379380"/>
              <a:gd name="connsiteX4" fmla="*/ 1178533 w 1275809"/>
              <a:gd name="connsiteY4" fmla="*/ 131658 h 379380"/>
              <a:gd name="connsiteX5" fmla="*/ 879741 w 1275809"/>
              <a:gd name="connsiteY5" fmla="*/ 352499 h 379380"/>
              <a:gd name="connsiteX6" fmla="*/ 839745 w 1275809"/>
              <a:gd name="connsiteY6" fmla="*/ 379380 h 379380"/>
              <a:gd name="connsiteX7" fmla="*/ 175195 w 1275809"/>
              <a:gd name="connsiteY7" fmla="*/ 379379 h 379380"/>
              <a:gd name="connsiteX8" fmla="*/ 412 w 1275809"/>
              <a:gd name="connsiteY8" fmla="*/ 263525 h 379380"/>
              <a:gd name="connsiteX9" fmla="*/ 0 w 1275809"/>
              <a:gd name="connsiteY9" fmla="*/ 261486 h 379380"/>
              <a:gd name="connsiteX10" fmla="*/ 149519 w 1275809"/>
              <a:gd name="connsiteY10" fmla="*/ 239033 h 379380"/>
              <a:gd name="connsiteX11" fmla="*/ 877036 w 1275809"/>
              <a:gd name="connsiteY11" fmla="*/ 6101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5809" h="379380">
                <a:moveTo>
                  <a:pt x="889859" y="0"/>
                </a:moveTo>
                <a:lnTo>
                  <a:pt x="1147961" y="0"/>
                </a:lnTo>
                <a:cubicBezTo>
                  <a:pt x="1174152" y="0"/>
                  <a:pt x="1199103" y="5308"/>
                  <a:pt x="1221797" y="14907"/>
                </a:cubicBezTo>
                <a:lnTo>
                  <a:pt x="1275809" y="51322"/>
                </a:lnTo>
                <a:lnTo>
                  <a:pt x="1178533" y="131658"/>
                </a:lnTo>
                <a:cubicBezTo>
                  <a:pt x="1085590" y="205324"/>
                  <a:pt x="983566" y="280519"/>
                  <a:pt x="879741" y="352499"/>
                </a:cubicBezTo>
                <a:lnTo>
                  <a:pt x="839745" y="379380"/>
                </a:lnTo>
                <a:lnTo>
                  <a:pt x="175195" y="379379"/>
                </a:lnTo>
                <a:cubicBezTo>
                  <a:pt x="96623" y="379379"/>
                  <a:pt x="29208" y="331608"/>
                  <a:pt x="412" y="263525"/>
                </a:cubicBezTo>
                <a:lnTo>
                  <a:pt x="0" y="261486"/>
                </a:lnTo>
                <a:lnTo>
                  <a:pt x="149519" y="239033"/>
                </a:lnTo>
                <a:cubicBezTo>
                  <a:pt x="387194" y="193630"/>
                  <a:pt x="648358" y="107312"/>
                  <a:pt x="877036" y="6101"/>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p>
        </p:txBody>
      </p:sp>
      <p:sp>
        <p:nvSpPr>
          <p:cNvPr id="8" name="椭圆 7">
            <a:extLst>
              <a:ext uri="{FF2B5EF4-FFF2-40B4-BE49-F238E27FC236}">
                <a16:creationId xmlns:a16="http://schemas.microsoft.com/office/drawing/2014/main" id="{651D04F3-47D1-4D53-BC05-85DC43AB0AE5}"/>
              </a:ext>
            </a:extLst>
          </p:cNvPr>
          <p:cNvSpPr/>
          <p:nvPr userDrawn="1"/>
        </p:nvSpPr>
        <p:spPr>
          <a:xfrm>
            <a:off x="533400" y="594500"/>
            <a:ext cx="297710" cy="2977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endParaRPr>
          </a:p>
        </p:txBody>
      </p:sp>
      <p:sp>
        <p:nvSpPr>
          <p:cNvPr id="14" name="文本占位符 12">
            <a:extLst>
              <a:ext uri="{FF2B5EF4-FFF2-40B4-BE49-F238E27FC236}">
                <a16:creationId xmlns:a16="http://schemas.microsoft.com/office/drawing/2014/main" id="{5B4277FA-13A7-4D1E-8683-D4A58BB24FE7}"/>
              </a:ext>
            </a:extLst>
          </p:cNvPr>
          <p:cNvSpPr>
            <a:spLocks noGrp="1"/>
          </p:cNvSpPr>
          <p:nvPr>
            <p:ph type="body" sz="quarter" idx="11" hasCustomPrompt="1"/>
          </p:nvPr>
        </p:nvSpPr>
        <p:spPr>
          <a:xfrm>
            <a:off x="531020" y="594183"/>
            <a:ext cx="308490" cy="313932"/>
          </a:xfrm>
          <a:prstGeom prst="rect">
            <a:avLst/>
          </a:prstGeom>
        </p:spPr>
        <p:txBody>
          <a:bodyPr wrap="none">
            <a:spAutoFit/>
          </a:bodyPr>
          <a:lstStyle>
            <a:lvl1pPr marL="0" indent="0">
              <a:buNone/>
              <a:defRPr sz="1600">
                <a:solidFill>
                  <a:schemeClr val="tx1">
                    <a:lumMod val="75000"/>
                    <a:lumOff val="25000"/>
                  </a:schemeClr>
                </a:solidFill>
              </a:defRPr>
            </a:lvl1pPr>
          </a:lstStyle>
          <a:p>
            <a:pPr lvl="0"/>
            <a:r>
              <a:rPr lang="en-US" altLang="zh-CN" dirty="0"/>
              <a:t>1</a:t>
            </a:r>
            <a:endParaRPr lang="zh-CN" altLang="en-US" dirty="0"/>
          </a:p>
        </p:txBody>
      </p:sp>
    </p:spTree>
    <p:extLst>
      <p:ext uri="{BB962C8B-B14F-4D97-AF65-F5344CB8AC3E}">
        <p14:creationId xmlns:p14="http://schemas.microsoft.com/office/powerpoint/2010/main" val="338690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正文页1">
    <p:spTree>
      <p:nvGrpSpPr>
        <p:cNvPr id="1" name=""/>
        <p:cNvGrpSpPr/>
        <p:nvPr/>
      </p:nvGrpSpPr>
      <p:grpSpPr>
        <a:xfrm>
          <a:off x="0" y="0"/>
          <a:ext cx="0" cy="0"/>
          <a:chOff x="0" y="0"/>
          <a:chExt cx="0" cy="0"/>
        </a:xfrm>
      </p:grpSpPr>
      <p:sp>
        <p:nvSpPr>
          <p:cNvPr id="12" name="图片占位符 11">
            <a:extLst>
              <a:ext uri="{FF2B5EF4-FFF2-40B4-BE49-F238E27FC236}">
                <a16:creationId xmlns:a16="http://schemas.microsoft.com/office/drawing/2014/main" id="{92E272DE-A49B-45B7-86EC-B25376931608}"/>
              </a:ext>
            </a:extLst>
          </p:cNvPr>
          <p:cNvSpPr>
            <a:spLocks noGrp="1"/>
          </p:cNvSpPr>
          <p:nvPr>
            <p:ph type="pic" sz="quarter" idx="12"/>
          </p:nvPr>
        </p:nvSpPr>
        <p:spPr>
          <a:xfrm>
            <a:off x="695325" y="1289050"/>
            <a:ext cx="9537700" cy="2309813"/>
          </a:xfrm>
          <a:prstGeom prst="rect">
            <a:avLst/>
          </a:prstGeom>
        </p:spPr>
        <p:txBody>
          <a:bodyPr/>
          <a:lstStyle/>
          <a:p>
            <a:endParaRPr lang="zh-CN" altLang="en-US"/>
          </a:p>
        </p:txBody>
      </p:sp>
      <p:sp>
        <p:nvSpPr>
          <p:cNvPr id="5" name="矩形: 圆角 4">
            <a:extLst>
              <a:ext uri="{FF2B5EF4-FFF2-40B4-BE49-F238E27FC236}">
                <a16:creationId xmlns:a16="http://schemas.microsoft.com/office/drawing/2014/main" id="{662C07C5-46BB-43B5-911A-7F5A6CC75403}"/>
              </a:ext>
            </a:extLst>
          </p:cNvPr>
          <p:cNvSpPr/>
          <p:nvPr userDrawn="1"/>
        </p:nvSpPr>
        <p:spPr>
          <a:xfrm>
            <a:off x="-455479" y="553666"/>
            <a:ext cx="1352145" cy="379379"/>
          </a:xfrm>
          <a:prstGeom prst="roundRect">
            <a:avLst>
              <a:gd name="adj" fmla="val 50000"/>
            </a:avLst>
          </a:prstGeom>
          <a:gradFill flip="none" rotWithShape="1">
            <a:gsLst>
              <a:gs pos="100000">
                <a:schemeClr val="accent3"/>
              </a:gs>
              <a:gs pos="0">
                <a:schemeClr val="accent2"/>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占位符 12">
            <a:extLst>
              <a:ext uri="{FF2B5EF4-FFF2-40B4-BE49-F238E27FC236}">
                <a16:creationId xmlns:a16="http://schemas.microsoft.com/office/drawing/2014/main" id="{A4DB529D-5696-47A7-A6E7-922CEFE60326}"/>
              </a:ext>
            </a:extLst>
          </p:cNvPr>
          <p:cNvSpPr>
            <a:spLocks noGrp="1"/>
          </p:cNvSpPr>
          <p:nvPr>
            <p:ph type="body" sz="quarter" idx="10" hasCustomPrompt="1"/>
          </p:nvPr>
        </p:nvSpPr>
        <p:spPr>
          <a:xfrm>
            <a:off x="950005" y="530806"/>
            <a:ext cx="2646878" cy="424732"/>
          </a:xfrm>
          <a:prstGeom prst="rect">
            <a:avLst/>
          </a:prstGeom>
        </p:spPr>
        <p:txBody>
          <a:bodyPr wrap="none">
            <a:spAutoFit/>
          </a:bodyPr>
          <a:lstStyle>
            <a:lvl1pPr marL="0" indent="0">
              <a:buNone/>
              <a:defRPr sz="2400" b="1">
                <a:solidFill>
                  <a:schemeClr val="accent1"/>
                </a:solidFill>
              </a:defRPr>
            </a:lvl1pPr>
          </a:lstStyle>
          <a:p>
            <a:pPr lvl="0"/>
            <a:r>
              <a:rPr lang="zh-CN" altLang="en-US" dirty="0"/>
              <a:t>单击此处输入标题</a:t>
            </a:r>
          </a:p>
        </p:txBody>
      </p:sp>
      <p:sp>
        <p:nvSpPr>
          <p:cNvPr id="7" name="任意多边形: 形状 6">
            <a:extLst>
              <a:ext uri="{FF2B5EF4-FFF2-40B4-BE49-F238E27FC236}">
                <a16:creationId xmlns:a16="http://schemas.microsoft.com/office/drawing/2014/main" id="{A3A1578F-8FD6-455F-ADBB-BC9249D4DB6E}"/>
              </a:ext>
            </a:extLst>
          </p:cNvPr>
          <p:cNvSpPr/>
          <p:nvPr userDrawn="1"/>
        </p:nvSpPr>
        <p:spPr>
          <a:xfrm>
            <a:off x="-414998" y="553666"/>
            <a:ext cx="1151955" cy="379380"/>
          </a:xfrm>
          <a:custGeom>
            <a:avLst/>
            <a:gdLst>
              <a:gd name="connsiteX0" fmla="*/ 848650 w 1151955"/>
              <a:gd name="connsiteY0" fmla="*/ 0 h 379380"/>
              <a:gd name="connsiteX1" fmla="*/ 1121509 w 1151955"/>
              <a:gd name="connsiteY1" fmla="*/ 0 h 379380"/>
              <a:gd name="connsiteX2" fmla="*/ 1151955 w 1151955"/>
              <a:gd name="connsiteY2" fmla="*/ 3069 h 379380"/>
              <a:gd name="connsiteX3" fmla="*/ 1043994 w 1151955"/>
              <a:gd name="connsiteY3" fmla="*/ 107490 h 379380"/>
              <a:gd name="connsiteX4" fmla="*/ 786915 w 1151955"/>
              <a:gd name="connsiteY4" fmla="*/ 303444 h 379380"/>
              <a:gd name="connsiteX5" fmla="*/ 673472 w 1151955"/>
              <a:gd name="connsiteY5" fmla="*/ 379380 h 379380"/>
              <a:gd name="connsiteX6" fmla="*/ 148743 w 1151955"/>
              <a:gd name="connsiteY6" fmla="*/ 379379 h 379380"/>
              <a:gd name="connsiteX7" fmla="*/ 14612 w 1151955"/>
              <a:gd name="connsiteY7" fmla="*/ 323820 h 379380"/>
              <a:gd name="connsiteX8" fmla="*/ 0 w 1151955"/>
              <a:gd name="connsiteY8" fmla="*/ 302147 h 379380"/>
              <a:gd name="connsiteX9" fmla="*/ 125591 w 1151955"/>
              <a:gd name="connsiteY9" fmla="*/ 273808 h 379380"/>
              <a:gd name="connsiteX10" fmla="*/ 814919 w 1151955"/>
              <a:gd name="connsiteY10" fmla="*/ 19350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1955" h="379380">
                <a:moveTo>
                  <a:pt x="848650" y="0"/>
                </a:moveTo>
                <a:lnTo>
                  <a:pt x="1121509" y="0"/>
                </a:lnTo>
                <a:lnTo>
                  <a:pt x="1151955" y="3069"/>
                </a:lnTo>
                <a:lnTo>
                  <a:pt x="1043994" y="107490"/>
                </a:lnTo>
                <a:cubicBezTo>
                  <a:pt x="972503" y="168999"/>
                  <a:pt x="884288" y="235743"/>
                  <a:pt x="786915" y="303444"/>
                </a:cubicBezTo>
                <a:lnTo>
                  <a:pt x="673472" y="379380"/>
                </a:lnTo>
                <a:lnTo>
                  <a:pt x="148743" y="379379"/>
                </a:lnTo>
                <a:cubicBezTo>
                  <a:pt x="96362" y="379379"/>
                  <a:pt x="48939" y="358147"/>
                  <a:pt x="14612" y="323820"/>
                </a:cubicBezTo>
                <a:lnTo>
                  <a:pt x="0" y="302147"/>
                </a:lnTo>
                <a:lnTo>
                  <a:pt x="125591" y="273808"/>
                </a:lnTo>
                <a:cubicBezTo>
                  <a:pt x="377275" y="209631"/>
                  <a:pt x="626216" y="117324"/>
                  <a:pt x="814919" y="19350"/>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8" name="任意多边形: 形状 7">
            <a:extLst>
              <a:ext uri="{FF2B5EF4-FFF2-40B4-BE49-F238E27FC236}">
                <a16:creationId xmlns:a16="http://schemas.microsoft.com/office/drawing/2014/main" id="{80548736-2FA2-4421-8561-E3D32810B067}"/>
              </a:ext>
            </a:extLst>
          </p:cNvPr>
          <p:cNvSpPr/>
          <p:nvPr userDrawn="1"/>
        </p:nvSpPr>
        <p:spPr>
          <a:xfrm>
            <a:off x="-444699" y="553665"/>
            <a:ext cx="1275809" cy="379380"/>
          </a:xfrm>
          <a:custGeom>
            <a:avLst/>
            <a:gdLst>
              <a:gd name="connsiteX0" fmla="*/ 889859 w 1275809"/>
              <a:gd name="connsiteY0" fmla="*/ 0 h 379380"/>
              <a:gd name="connsiteX1" fmla="*/ 1147961 w 1275809"/>
              <a:gd name="connsiteY1" fmla="*/ 0 h 379380"/>
              <a:gd name="connsiteX2" fmla="*/ 1221797 w 1275809"/>
              <a:gd name="connsiteY2" fmla="*/ 14907 h 379380"/>
              <a:gd name="connsiteX3" fmla="*/ 1275809 w 1275809"/>
              <a:gd name="connsiteY3" fmla="*/ 51322 h 379380"/>
              <a:gd name="connsiteX4" fmla="*/ 1178533 w 1275809"/>
              <a:gd name="connsiteY4" fmla="*/ 131658 h 379380"/>
              <a:gd name="connsiteX5" fmla="*/ 879741 w 1275809"/>
              <a:gd name="connsiteY5" fmla="*/ 352499 h 379380"/>
              <a:gd name="connsiteX6" fmla="*/ 839745 w 1275809"/>
              <a:gd name="connsiteY6" fmla="*/ 379380 h 379380"/>
              <a:gd name="connsiteX7" fmla="*/ 175195 w 1275809"/>
              <a:gd name="connsiteY7" fmla="*/ 379379 h 379380"/>
              <a:gd name="connsiteX8" fmla="*/ 412 w 1275809"/>
              <a:gd name="connsiteY8" fmla="*/ 263525 h 379380"/>
              <a:gd name="connsiteX9" fmla="*/ 0 w 1275809"/>
              <a:gd name="connsiteY9" fmla="*/ 261486 h 379380"/>
              <a:gd name="connsiteX10" fmla="*/ 149519 w 1275809"/>
              <a:gd name="connsiteY10" fmla="*/ 239033 h 379380"/>
              <a:gd name="connsiteX11" fmla="*/ 877036 w 1275809"/>
              <a:gd name="connsiteY11" fmla="*/ 6101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5809" h="379380">
                <a:moveTo>
                  <a:pt x="889859" y="0"/>
                </a:moveTo>
                <a:lnTo>
                  <a:pt x="1147961" y="0"/>
                </a:lnTo>
                <a:cubicBezTo>
                  <a:pt x="1174152" y="0"/>
                  <a:pt x="1199103" y="5308"/>
                  <a:pt x="1221797" y="14907"/>
                </a:cubicBezTo>
                <a:lnTo>
                  <a:pt x="1275809" y="51322"/>
                </a:lnTo>
                <a:lnTo>
                  <a:pt x="1178533" y="131658"/>
                </a:lnTo>
                <a:cubicBezTo>
                  <a:pt x="1085590" y="205324"/>
                  <a:pt x="983566" y="280519"/>
                  <a:pt x="879741" y="352499"/>
                </a:cubicBezTo>
                <a:lnTo>
                  <a:pt x="839745" y="379380"/>
                </a:lnTo>
                <a:lnTo>
                  <a:pt x="175195" y="379379"/>
                </a:lnTo>
                <a:cubicBezTo>
                  <a:pt x="96623" y="379379"/>
                  <a:pt x="29208" y="331608"/>
                  <a:pt x="412" y="263525"/>
                </a:cubicBezTo>
                <a:lnTo>
                  <a:pt x="0" y="261486"/>
                </a:lnTo>
                <a:lnTo>
                  <a:pt x="149519" y="239033"/>
                </a:lnTo>
                <a:cubicBezTo>
                  <a:pt x="387194" y="193630"/>
                  <a:pt x="648358" y="107312"/>
                  <a:pt x="877036" y="6101"/>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p>
        </p:txBody>
      </p:sp>
      <p:sp>
        <p:nvSpPr>
          <p:cNvPr id="9" name="椭圆 8">
            <a:extLst>
              <a:ext uri="{FF2B5EF4-FFF2-40B4-BE49-F238E27FC236}">
                <a16:creationId xmlns:a16="http://schemas.microsoft.com/office/drawing/2014/main" id="{2628FD0C-7C34-448E-9405-36C727324EC3}"/>
              </a:ext>
            </a:extLst>
          </p:cNvPr>
          <p:cNvSpPr/>
          <p:nvPr userDrawn="1"/>
        </p:nvSpPr>
        <p:spPr>
          <a:xfrm>
            <a:off x="533400" y="594500"/>
            <a:ext cx="297710" cy="2977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endParaRPr>
          </a:p>
        </p:txBody>
      </p:sp>
      <p:sp>
        <p:nvSpPr>
          <p:cNvPr id="10" name="文本占位符 12">
            <a:extLst>
              <a:ext uri="{FF2B5EF4-FFF2-40B4-BE49-F238E27FC236}">
                <a16:creationId xmlns:a16="http://schemas.microsoft.com/office/drawing/2014/main" id="{93E7F2C3-FC6A-4201-B4E8-95C339E7CAD7}"/>
              </a:ext>
            </a:extLst>
          </p:cNvPr>
          <p:cNvSpPr>
            <a:spLocks noGrp="1"/>
          </p:cNvSpPr>
          <p:nvPr>
            <p:ph type="body" sz="quarter" idx="11" hasCustomPrompt="1"/>
          </p:nvPr>
        </p:nvSpPr>
        <p:spPr>
          <a:xfrm>
            <a:off x="531020" y="594183"/>
            <a:ext cx="308490" cy="313932"/>
          </a:xfrm>
          <a:prstGeom prst="rect">
            <a:avLst/>
          </a:prstGeom>
        </p:spPr>
        <p:txBody>
          <a:bodyPr wrap="none">
            <a:spAutoFit/>
          </a:bodyPr>
          <a:lstStyle>
            <a:lvl1pPr marL="0" indent="0">
              <a:buNone/>
              <a:defRPr sz="1600">
                <a:solidFill>
                  <a:schemeClr val="tx1">
                    <a:lumMod val="75000"/>
                    <a:lumOff val="25000"/>
                  </a:schemeClr>
                </a:solidFill>
              </a:defRPr>
            </a:lvl1pPr>
          </a:lstStyle>
          <a:p>
            <a:pPr lvl="0"/>
            <a:r>
              <a:rPr lang="en-US" altLang="zh-CN" dirty="0"/>
              <a:t>1</a:t>
            </a:r>
            <a:endParaRPr lang="zh-CN" altLang="en-US" dirty="0"/>
          </a:p>
        </p:txBody>
      </p:sp>
    </p:spTree>
    <p:extLst>
      <p:ext uri="{BB962C8B-B14F-4D97-AF65-F5344CB8AC3E}">
        <p14:creationId xmlns:p14="http://schemas.microsoft.com/office/powerpoint/2010/main" val="3329214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正文页2">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29691A40-08F2-4793-97B9-7FDED70EDD2E}"/>
              </a:ext>
            </a:extLst>
          </p:cNvPr>
          <p:cNvGrpSpPr/>
          <p:nvPr userDrawn="1"/>
        </p:nvGrpSpPr>
        <p:grpSpPr>
          <a:xfrm rot="5400000" flipH="1">
            <a:off x="4519360" y="-2708310"/>
            <a:ext cx="4686643" cy="16203763"/>
            <a:chOff x="-138249" y="-3828665"/>
            <a:chExt cx="6086831" cy="12978081"/>
          </a:xfrm>
        </p:grpSpPr>
        <p:sp>
          <p:nvSpPr>
            <p:cNvPr id="13" name="任意多边形: 形状 12">
              <a:extLst>
                <a:ext uri="{FF2B5EF4-FFF2-40B4-BE49-F238E27FC236}">
                  <a16:creationId xmlns:a16="http://schemas.microsoft.com/office/drawing/2014/main" id="{F9CBEBC1-1BFE-44E3-8043-38B8DC756707}"/>
                </a:ext>
              </a:extLst>
            </p:cNvPr>
            <p:cNvSpPr/>
            <p:nvPr/>
          </p:nvSpPr>
          <p:spPr>
            <a:xfrm rot="5400000" flipH="1">
              <a:off x="-3190833"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a:extLst>
                <a:ext uri="{FF2B5EF4-FFF2-40B4-BE49-F238E27FC236}">
                  <a16:creationId xmlns:a16="http://schemas.microsoft.com/office/drawing/2014/main" id="{ED9C1DE4-006F-4821-837A-3817765545C3}"/>
                </a:ext>
              </a:extLst>
            </p:cNvPr>
            <p:cNvSpPr/>
            <p:nvPr/>
          </p:nvSpPr>
          <p:spPr>
            <a:xfrm rot="5400000" flipH="1">
              <a:off x="-3558171"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a:extLst>
                <a:ext uri="{FF2B5EF4-FFF2-40B4-BE49-F238E27FC236}">
                  <a16:creationId xmlns:a16="http://schemas.microsoft.com/office/drawing/2014/main" id="{71999B77-0698-4049-9114-EF5700D57A3C}"/>
                </a:ext>
              </a:extLst>
            </p:cNvPr>
            <p:cNvSpPr/>
            <p:nvPr/>
          </p:nvSpPr>
          <p:spPr>
            <a:xfrm rot="4701535">
              <a:off x="-3646224"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图片占位符 10">
            <a:extLst>
              <a:ext uri="{FF2B5EF4-FFF2-40B4-BE49-F238E27FC236}">
                <a16:creationId xmlns:a16="http://schemas.microsoft.com/office/drawing/2014/main" id="{CF77D7CE-36C9-4198-A5EE-49A59A3AA061}"/>
              </a:ext>
            </a:extLst>
          </p:cNvPr>
          <p:cNvSpPr>
            <a:spLocks noGrp="1"/>
          </p:cNvSpPr>
          <p:nvPr>
            <p:ph type="pic" sz="quarter" idx="12"/>
          </p:nvPr>
        </p:nvSpPr>
        <p:spPr>
          <a:xfrm>
            <a:off x="1366731" y="1359705"/>
            <a:ext cx="3674706" cy="4719774"/>
          </a:xfrm>
          <a:prstGeom prst="roundRect">
            <a:avLst>
              <a:gd name="adj" fmla="val 3188"/>
            </a:avLst>
          </a:prstGeom>
          <a:effectLst>
            <a:outerShdw blurRad="152400" algn="ctr" rotWithShape="0">
              <a:schemeClr val="accent2">
                <a:lumMod val="50000"/>
                <a:alpha val="20000"/>
              </a:schemeClr>
            </a:outerShdw>
          </a:effectLst>
        </p:spPr>
        <p:txBody>
          <a:bodyPr/>
          <a:lstStyle/>
          <a:p>
            <a:endParaRPr lang="zh-CN" altLang="en-US"/>
          </a:p>
        </p:txBody>
      </p:sp>
      <p:sp>
        <p:nvSpPr>
          <p:cNvPr id="4" name="矩形: 圆角 3">
            <a:extLst>
              <a:ext uri="{FF2B5EF4-FFF2-40B4-BE49-F238E27FC236}">
                <a16:creationId xmlns:a16="http://schemas.microsoft.com/office/drawing/2014/main" id="{E16E5A8B-4AD5-4DAA-AAF7-D055BB33E5BE}"/>
              </a:ext>
            </a:extLst>
          </p:cNvPr>
          <p:cNvSpPr/>
          <p:nvPr userDrawn="1"/>
        </p:nvSpPr>
        <p:spPr>
          <a:xfrm>
            <a:off x="-455479" y="553666"/>
            <a:ext cx="1352145" cy="379379"/>
          </a:xfrm>
          <a:prstGeom prst="roundRect">
            <a:avLst>
              <a:gd name="adj" fmla="val 50000"/>
            </a:avLst>
          </a:prstGeom>
          <a:gradFill flip="none" rotWithShape="1">
            <a:gsLst>
              <a:gs pos="100000">
                <a:schemeClr val="accent3"/>
              </a:gs>
              <a:gs pos="0">
                <a:schemeClr val="accent2"/>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占位符 12">
            <a:extLst>
              <a:ext uri="{FF2B5EF4-FFF2-40B4-BE49-F238E27FC236}">
                <a16:creationId xmlns:a16="http://schemas.microsoft.com/office/drawing/2014/main" id="{901F90FD-B8C3-4091-9AA1-1FF8A6DEAD1D}"/>
              </a:ext>
            </a:extLst>
          </p:cNvPr>
          <p:cNvSpPr>
            <a:spLocks noGrp="1"/>
          </p:cNvSpPr>
          <p:nvPr>
            <p:ph type="body" sz="quarter" idx="10" hasCustomPrompt="1"/>
          </p:nvPr>
        </p:nvSpPr>
        <p:spPr>
          <a:xfrm>
            <a:off x="950005" y="530806"/>
            <a:ext cx="2646878" cy="424732"/>
          </a:xfrm>
          <a:prstGeom prst="rect">
            <a:avLst/>
          </a:prstGeom>
        </p:spPr>
        <p:txBody>
          <a:bodyPr wrap="none">
            <a:spAutoFit/>
          </a:bodyPr>
          <a:lstStyle>
            <a:lvl1pPr marL="0" indent="0">
              <a:buNone/>
              <a:defRPr sz="2400" b="1">
                <a:solidFill>
                  <a:schemeClr val="accent1"/>
                </a:solidFill>
              </a:defRPr>
            </a:lvl1pPr>
          </a:lstStyle>
          <a:p>
            <a:pPr lvl="0"/>
            <a:r>
              <a:rPr lang="zh-CN" altLang="en-US" dirty="0"/>
              <a:t>单击此处输入标题</a:t>
            </a:r>
          </a:p>
        </p:txBody>
      </p:sp>
      <p:sp>
        <p:nvSpPr>
          <p:cNvPr id="6" name="任意多边形: 形状 5">
            <a:extLst>
              <a:ext uri="{FF2B5EF4-FFF2-40B4-BE49-F238E27FC236}">
                <a16:creationId xmlns:a16="http://schemas.microsoft.com/office/drawing/2014/main" id="{3B0F04D4-DEED-4412-8D8A-010BF72BD1AF}"/>
              </a:ext>
            </a:extLst>
          </p:cNvPr>
          <p:cNvSpPr/>
          <p:nvPr userDrawn="1"/>
        </p:nvSpPr>
        <p:spPr>
          <a:xfrm>
            <a:off x="-414998" y="553666"/>
            <a:ext cx="1151955" cy="379380"/>
          </a:xfrm>
          <a:custGeom>
            <a:avLst/>
            <a:gdLst>
              <a:gd name="connsiteX0" fmla="*/ 848650 w 1151955"/>
              <a:gd name="connsiteY0" fmla="*/ 0 h 379380"/>
              <a:gd name="connsiteX1" fmla="*/ 1121509 w 1151955"/>
              <a:gd name="connsiteY1" fmla="*/ 0 h 379380"/>
              <a:gd name="connsiteX2" fmla="*/ 1151955 w 1151955"/>
              <a:gd name="connsiteY2" fmla="*/ 3069 h 379380"/>
              <a:gd name="connsiteX3" fmla="*/ 1043994 w 1151955"/>
              <a:gd name="connsiteY3" fmla="*/ 107490 h 379380"/>
              <a:gd name="connsiteX4" fmla="*/ 786915 w 1151955"/>
              <a:gd name="connsiteY4" fmla="*/ 303444 h 379380"/>
              <a:gd name="connsiteX5" fmla="*/ 673472 w 1151955"/>
              <a:gd name="connsiteY5" fmla="*/ 379380 h 379380"/>
              <a:gd name="connsiteX6" fmla="*/ 148743 w 1151955"/>
              <a:gd name="connsiteY6" fmla="*/ 379379 h 379380"/>
              <a:gd name="connsiteX7" fmla="*/ 14612 w 1151955"/>
              <a:gd name="connsiteY7" fmla="*/ 323820 h 379380"/>
              <a:gd name="connsiteX8" fmla="*/ 0 w 1151955"/>
              <a:gd name="connsiteY8" fmla="*/ 302147 h 379380"/>
              <a:gd name="connsiteX9" fmla="*/ 125591 w 1151955"/>
              <a:gd name="connsiteY9" fmla="*/ 273808 h 379380"/>
              <a:gd name="connsiteX10" fmla="*/ 814919 w 1151955"/>
              <a:gd name="connsiteY10" fmla="*/ 19350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1955" h="379380">
                <a:moveTo>
                  <a:pt x="848650" y="0"/>
                </a:moveTo>
                <a:lnTo>
                  <a:pt x="1121509" y="0"/>
                </a:lnTo>
                <a:lnTo>
                  <a:pt x="1151955" y="3069"/>
                </a:lnTo>
                <a:lnTo>
                  <a:pt x="1043994" y="107490"/>
                </a:lnTo>
                <a:cubicBezTo>
                  <a:pt x="972503" y="168999"/>
                  <a:pt x="884288" y="235743"/>
                  <a:pt x="786915" y="303444"/>
                </a:cubicBezTo>
                <a:lnTo>
                  <a:pt x="673472" y="379380"/>
                </a:lnTo>
                <a:lnTo>
                  <a:pt x="148743" y="379379"/>
                </a:lnTo>
                <a:cubicBezTo>
                  <a:pt x="96362" y="379379"/>
                  <a:pt x="48939" y="358147"/>
                  <a:pt x="14612" y="323820"/>
                </a:cubicBezTo>
                <a:lnTo>
                  <a:pt x="0" y="302147"/>
                </a:lnTo>
                <a:lnTo>
                  <a:pt x="125591" y="273808"/>
                </a:lnTo>
                <a:cubicBezTo>
                  <a:pt x="377275" y="209631"/>
                  <a:pt x="626216" y="117324"/>
                  <a:pt x="814919" y="19350"/>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 name="任意多边形: 形状 6">
            <a:extLst>
              <a:ext uri="{FF2B5EF4-FFF2-40B4-BE49-F238E27FC236}">
                <a16:creationId xmlns:a16="http://schemas.microsoft.com/office/drawing/2014/main" id="{182D86AC-3B0F-48E5-ADF2-95BC2795E480}"/>
              </a:ext>
            </a:extLst>
          </p:cNvPr>
          <p:cNvSpPr/>
          <p:nvPr userDrawn="1"/>
        </p:nvSpPr>
        <p:spPr>
          <a:xfrm>
            <a:off x="-444699" y="553665"/>
            <a:ext cx="1275809" cy="379380"/>
          </a:xfrm>
          <a:custGeom>
            <a:avLst/>
            <a:gdLst>
              <a:gd name="connsiteX0" fmla="*/ 889859 w 1275809"/>
              <a:gd name="connsiteY0" fmla="*/ 0 h 379380"/>
              <a:gd name="connsiteX1" fmla="*/ 1147961 w 1275809"/>
              <a:gd name="connsiteY1" fmla="*/ 0 h 379380"/>
              <a:gd name="connsiteX2" fmla="*/ 1221797 w 1275809"/>
              <a:gd name="connsiteY2" fmla="*/ 14907 h 379380"/>
              <a:gd name="connsiteX3" fmla="*/ 1275809 w 1275809"/>
              <a:gd name="connsiteY3" fmla="*/ 51322 h 379380"/>
              <a:gd name="connsiteX4" fmla="*/ 1178533 w 1275809"/>
              <a:gd name="connsiteY4" fmla="*/ 131658 h 379380"/>
              <a:gd name="connsiteX5" fmla="*/ 879741 w 1275809"/>
              <a:gd name="connsiteY5" fmla="*/ 352499 h 379380"/>
              <a:gd name="connsiteX6" fmla="*/ 839745 w 1275809"/>
              <a:gd name="connsiteY6" fmla="*/ 379380 h 379380"/>
              <a:gd name="connsiteX7" fmla="*/ 175195 w 1275809"/>
              <a:gd name="connsiteY7" fmla="*/ 379379 h 379380"/>
              <a:gd name="connsiteX8" fmla="*/ 412 w 1275809"/>
              <a:gd name="connsiteY8" fmla="*/ 263525 h 379380"/>
              <a:gd name="connsiteX9" fmla="*/ 0 w 1275809"/>
              <a:gd name="connsiteY9" fmla="*/ 261486 h 379380"/>
              <a:gd name="connsiteX10" fmla="*/ 149519 w 1275809"/>
              <a:gd name="connsiteY10" fmla="*/ 239033 h 379380"/>
              <a:gd name="connsiteX11" fmla="*/ 877036 w 1275809"/>
              <a:gd name="connsiteY11" fmla="*/ 6101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5809" h="379380">
                <a:moveTo>
                  <a:pt x="889859" y="0"/>
                </a:moveTo>
                <a:lnTo>
                  <a:pt x="1147961" y="0"/>
                </a:lnTo>
                <a:cubicBezTo>
                  <a:pt x="1174152" y="0"/>
                  <a:pt x="1199103" y="5308"/>
                  <a:pt x="1221797" y="14907"/>
                </a:cubicBezTo>
                <a:lnTo>
                  <a:pt x="1275809" y="51322"/>
                </a:lnTo>
                <a:lnTo>
                  <a:pt x="1178533" y="131658"/>
                </a:lnTo>
                <a:cubicBezTo>
                  <a:pt x="1085590" y="205324"/>
                  <a:pt x="983566" y="280519"/>
                  <a:pt x="879741" y="352499"/>
                </a:cubicBezTo>
                <a:lnTo>
                  <a:pt x="839745" y="379380"/>
                </a:lnTo>
                <a:lnTo>
                  <a:pt x="175195" y="379379"/>
                </a:lnTo>
                <a:cubicBezTo>
                  <a:pt x="96623" y="379379"/>
                  <a:pt x="29208" y="331608"/>
                  <a:pt x="412" y="263525"/>
                </a:cubicBezTo>
                <a:lnTo>
                  <a:pt x="0" y="261486"/>
                </a:lnTo>
                <a:lnTo>
                  <a:pt x="149519" y="239033"/>
                </a:lnTo>
                <a:cubicBezTo>
                  <a:pt x="387194" y="193630"/>
                  <a:pt x="648358" y="107312"/>
                  <a:pt x="877036" y="6101"/>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p>
        </p:txBody>
      </p:sp>
      <p:sp>
        <p:nvSpPr>
          <p:cNvPr id="8" name="椭圆 7">
            <a:extLst>
              <a:ext uri="{FF2B5EF4-FFF2-40B4-BE49-F238E27FC236}">
                <a16:creationId xmlns:a16="http://schemas.microsoft.com/office/drawing/2014/main" id="{BED4971F-5958-44D5-8B1B-587AD7CBFE85}"/>
              </a:ext>
            </a:extLst>
          </p:cNvPr>
          <p:cNvSpPr/>
          <p:nvPr userDrawn="1"/>
        </p:nvSpPr>
        <p:spPr>
          <a:xfrm>
            <a:off x="533400" y="594500"/>
            <a:ext cx="297710" cy="2977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endParaRPr>
          </a:p>
        </p:txBody>
      </p:sp>
      <p:sp>
        <p:nvSpPr>
          <p:cNvPr id="9" name="文本占位符 12">
            <a:extLst>
              <a:ext uri="{FF2B5EF4-FFF2-40B4-BE49-F238E27FC236}">
                <a16:creationId xmlns:a16="http://schemas.microsoft.com/office/drawing/2014/main" id="{1C87B4E4-C7D2-4313-8888-5D509B30B791}"/>
              </a:ext>
            </a:extLst>
          </p:cNvPr>
          <p:cNvSpPr>
            <a:spLocks noGrp="1"/>
          </p:cNvSpPr>
          <p:nvPr>
            <p:ph type="body" sz="quarter" idx="11" hasCustomPrompt="1"/>
          </p:nvPr>
        </p:nvSpPr>
        <p:spPr>
          <a:xfrm>
            <a:off x="531020" y="594183"/>
            <a:ext cx="308490" cy="313932"/>
          </a:xfrm>
          <a:prstGeom prst="rect">
            <a:avLst/>
          </a:prstGeom>
        </p:spPr>
        <p:txBody>
          <a:bodyPr wrap="none">
            <a:spAutoFit/>
          </a:bodyPr>
          <a:lstStyle>
            <a:lvl1pPr marL="0" indent="0">
              <a:buNone/>
              <a:defRPr sz="1600">
                <a:solidFill>
                  <a:schemeClr val="tx1">
                    <a:lumMod val="75000"/>
                    <a:lumOff val="25000"/>
                  </a:schemeClr>
                </a:solidFill>
              </a:defRPr>
            </a:lvl1pPr>
          </a:lstStyle>
          <a:p>
            <a:pPr lvl="0"/>
            <a:r>
              <a:rPr lang="en-US" altLang="zh-CN" dirty="0"/>
              <a:t>1</a:t>
            </a:r>
            <a:endParaRPr lang="zh-CN" altLang="en-US" dirty="0"/>
          </a:p>
        </p:txBody>
      </p:sp>
    </p:spTree>
    <p:extLst>
      <p:ext uri="{BB962C8B-B14F-4D97-AF65-F5344CB8AC3E}">
        <p14:creationId xmlns:p14="http://schemas.microsoft.com/office/powerpoint/2010/main" val="980375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正文页3">
    <p:spTree>
      <p:nvGrpSpPr>
        <p:cNvPr id="1" name=""/>
        <p:cNvGrpSpPr/>
        <p:nvPr/>
      </p:nvGrpSpPr>
      <p:grpSpPr>
        <a:xfrm>
          <a:off x="0" y="0"/>
          <a:ext cx="0" cy="0"/>
          <a:chOff x="0" y="0"/>
          <a:chExt cx="0" cy="0"/>
        </a:xfrm>
      </p:grpSpPr>
      <p:sp>
        <p:nvSpPr>
          <p:cNvPr id="14" name="图片占位符 13">
            <a:extLst>
              <a:ext uri="{FF2B5EF4-FFF2-40B4-BE49-F238E27FC236}">
                <a16:creationId xmlns:a16="http://schemas.microsoft.com/office/drawing/2014/main" id="{A8666581-06B8-4A96-A549-FF98FB53E838}"/>
              </a:ext>
            </a:extLst>
          </p:cNvPr>
          <p:cNvSpPr>
            <a:spLocks noGrp="1"/>
          </p:cNvSpPr>
          <p:nvPr>
            <p:ph type="pic" sz="quarter" idx="12"/>
          </p:nvPr>
        </p:nvSpPr>
        <p:spPr>
          <a:xfrm>
            <a:off x="1214438" y="1511300"/>
            <a:ext cx="1125537" cy="1123950"/>
          </a:xfrm>
          <a:prstGeom prst="roundRect">
            <a:avLst>
              <a:gd name="adj" fmla="val 15471"/>
            </a:avLst>
          </a:prstGeom>
          <a:effectLst>
            <a:outerShdw blurRad="190500" algn="ctr" rotWithShape="0">
              <a:schemeClr val="tx2">
                <a:lumMod val="50000"/>
                <a:alpha val="20000"/>
              </a:schemeClr>
            </a:outerShdw>
          </a:effectLst>
        </p:spPr>
        <p:txBody>
          <a:bodyPr/>
          <a:lstStyle>
            <a:lvl1pPr marL="0" indent="0">
              <a:buNone/>
              <a:defRPr/>
            </a:lvl1pPr>
          </a:lstStyle>
          <a:p>
            <a:endParaRPr lang="zh-CN" altLang="en-US" dirty="0"/>
          </a:p>
        </p:txBody>
      </p:sp>
      <p:sp>
        <p:nvSpPr>
          <p:cNvPr id="15" name="图片占位符 13">
            <a:extLst>
              <a:ext uri="{FF2B5EF4-FFF2-40B4-BE49-F238E27FC236}">
                <a16:creationId xmlns:a16="http://schemas.microsoft.com/office/drawing/2014/main" id="{34049B6D-E041-4996-BE68-A0B8C46272D2}"/>
              </a:ext>
            </a:extLst>
          </p:cNvPr>
          <p:cNvSpPr>
            <a:spLocks noGrp="1"/>
          </p:cNvSpPr>
          <p:nvPr>
            <p:ph type="pic" sz="quarter" idx="13"/>
          </p:nvPr>
        </p:nvSpPr>
        <p:spPr>
          <a:xfrm>
            <a:off x="4087235" y="1511300"/>
            <a:ext cx="1125537" cy="1123950"/>
          </a:xfrm>
          <a:prstGeom prst="roundRect">
            <a:avLst>
              <a:gd name="adj" fmla="val 15471"/>
            </a:avLst>
          </a:prstGeom>
          <a:effectLst>
            <a:outerShdw blurRad="190500" algn="ctr" rotWithShape="0">
              <a:schemeClr val="tx2">
                <a:lumMod val="50000"/>
                <a:alpha val="20000"/>
              </a:schemeClr>
            </a:outerShdw>
          </a:effectLst>
        </p:spPr>
        <p:txBody>
          <a:bodyPr/>
          <a:lstStyle>
            <a:lvl1pPr marL="0" indent="0">
              <a:buNone/>
              <a:defRPr/>
            </a:lvl1pPr>
          </a:lstStyle>
          <a:p>
            <a:endParaRPr lang="zh-CN" altLang="en-US" dirty="0"/>
          </a:p>
        </p:txBody>
      </p:sp>
      <p:sp>
        <p:nvSpPr>
          <p:cNvPr id="16" name="图片占位符 13">
            <a:extLst>
              <a:ext uri="{FF2B5EF4-FFF2-40B4-BE49-F238E27FC236}">
                <a16:creationId xmlns:a16="http://schemas.microsoft.com/office/drawing/2014/main" id="{A63F23AC-91E9-4C1F-B88D-DC3DFBE524C5}"/>
              </a:ext>
            </a:extLst>
          </p:cNvPr>
          <p:cNvSpPr>
            <a:spLocks noGrp="1"/>
          </p:cNvSpPr>
          <p:nvPr>
            <p:ph type="pic" sz="quarter" idx="14"/>
          </p:nvPr>
        </p:nvSpPr>
        <p:spPr>
          <a:xfrm>
            <a:off x="6960032" y="1511300"/>
            <a:ext cx="1125537" cy="1123950"/>
          </a:xfrm>
          <a:prstGeom prst="roundRect">
            <a:avLst>
              <a:gd name="adj" fmla="val 15471"/>
            </a:avLst>
          </a:prstGeom>
          <a:effectLst>
            <a:outerShdw blurRad="190500" algn="ctr" rotWithShape="0">
              <a:schemeClr val="tx2">
                <a:lumMod val="50000"/>
                <a:alpha val="20000"/>
              </a:schemeClr>
            </a:outerShdw>
          </a:effectLst>
        </p:spPr>
        <p:txBody>
          <a:bodyPr/>
          <a:lstStyle>
            <a:lvl1pPr marL="0" indent="0">
              <a:buNone/>
              <a:defRPr/>
            </a:lvl1pPr>
          </a:lstStyle>
          <a:p>
            <a:endParaRPr lang="zh-CN" altLang="en-US" dirty="0"/>
          </a:p>
        </p:txBody>
      </p:sp>
      <p:sp>
        <p:nvSpPr>
          <p:cNvPr id="17" name="图片占位符 13">
            <a:extLst>
              <a:ext uri="{FF2B5EF4-FFF2-40B4-BE49-F238E27FC236}">
                <a16:creationId xmlns:a16="http://schemas.microsoft.com/office/drawing/2014/main" id="{DF5BA24F-352D-4FF0-A39A-2114FB04A621}"/>
              </a:ext>
            </a:extLst>
          </p:cNvPr>
          <p:cNvSpPr>
            <a:spLocks noGrp="1"/>
          </p:cNvSpPr>
          <p:nvPr>
            <p:ph type="pic" sz="quarter" idx="15"/>
          </p:nvPr>
        </p:nvSpPr>
        <p:spPr>
          <a:xfrm>
            <a:off x="9832828" y="1511300"/>
            <a:ext cx="1125537" cy="1123950"/>
          </a:xfrm>
          <a:prstGeom prst="roundRect">
            <a:avLst>
              <a:gd name="adj" fmla="val 15471"/>
            </a:avLst>
          </a:prstGeom>
          <a:effectLst>
            <a:outerShdw blurRad="190500" algn="ctr" rotWithShape="0">
              <a:schemeClr val="tx2">
                <a:lumMod val="50000"/>
                <a:alpha val="20000"/>
              </a:schemeClr>
            </a:outerShdw>
          </a:effectLst>
        </p:spPr>
        <p:txBody>
          <a:bodyPr/>
          <a:lstStyle>
            <a:lvl1pPr marL="0" indent="0">
              <a:buNone/>
              <a:defRPr/>
            </a:lvl1pPr>
          </a:lstStyle>
          <a:p>
            <a:endParaRPr lang="zh-CN" altLang="en-US" dirty="0"/>
          </a:p>
        </p:txBody>
      </p:sp>
      <p:sp>
        <p:nvSpPr>
          <p:cNvPr id="7" name="矩形: 圆角 6">
            <a:extLst>
              <a:ext uri="{FF2B5EF4-FFF2-40B4-BE49-F238E27FC236}">
                <a16:creationId xmlns:a16="http://schemas.microsoft.com/office/drawing/2014/main" id="{049E8D7F-9FBC-402A-A2A0-F5D1C6A54B31}"/>
              </a:ext>
            </a:extLst>
          </p:cNvPr>
          <p:cNvSpPr/>
          <p:nvPr userDrawn="1"/>
        </p:nvSpPr>
        <p:spPr>
          <a:xfrm>
            <a:off x="-455479" y="553666"/>
            <a:ext cx="1352145" cy="379379"/>
          </a:xfrm>
          <a:prstGeom prst="roundRect">
            <a:avLst>
              <a:gd name="adj" fmla="val 50000"/>
            </a:avLst>
          </a:prstGeom>
          <a:gradFill flip="none" rotWithShape="1">
            <a:gsLst>
              <a:gs pos="100000">
                <a:schemeClr val="accent3"/>
              </a:gs>
              <a:gs pos="0">
                <a:schemeClr val="accent2"/>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占位符 12">
            <a:extLst>
              <a:ext uri="{FF2B5EF4-FFF2-40B4-BE49-F238E27FC236}">
                <a16:creationId xmlns:a16="http://schemas.microsoft.com/office/drawing/2014/main" id="{B686DAAF-3D46-42FD-8CC8-3358FAA79573}"/>
              </a:ext>
            </a:extLst>
          </p:cNvPr>
          <p:cNvSpPr>
            <a:spLocks noGrp="1"/>
          </p:cNvSpPr>
          <p:nvPr>
            <p:ph type="body" sz="quarter" idx="10" hasCustomPrompt="1"/>
          </p:nvPr>
        </p:nvSpPr>
        <p:spPr>
          <a:xfrm>
            <a:off x="950005" y="530806"/>
            <a:ext cx="2646878" cy="424732"/>
          </a:xfrm>
          <a:prstGeom prst="rect">
            <a:avLst/>
          </a:prstGeom>
        </p:spPr>
        <p:txBody>
          <a:bodyPr wrap="none">
            <a:spAutoFit/>
          </a:bodyPr>
          <a:lstStyle>
            <a:lvl1pPr marL="0" indent="0">
              <a:buNone/>
              <a:defRPr sz="2400" b="1">
                <a:solidFill>
                  <a:schemeClr val="accent1"/>
                </a:solidFill>
              </a:defRPr>
            </a:lvl1pPr>
          </a:lstStyle>
          <a:p>
            <a:pPr lvl="0"/>
            <a:r>
              <a:rPr lang="zh-CN" altLang="en-US" dirty="0"/>
              <a:t>单击此处输入标题</a:t>
            </a:r>
          </a:p>
        </p:txBody>
      </p:sp>
      <p:sp>
        <p:nvSpPr>
          <p:cNvPr id="9" name="任意多边形: 形状 8">
            <a:extLst>
              <a:ext uri="{FF2B5EF4-FFF2-40B4-BE49-F238E27FC236}">
                <a16:creationId xmlns:a16="http://schemas.microsoft.com/office/drawing/2014/main" id="{A57A55E6-37C6-4E35-8243-38B216B03C58}"/>
              </a:ext>
            </a:extLst>
          </p:cNvPr>
          <p:cNvSpPr/>
          <p:nvPr userDrawn="1"/>
        </p:nvSpPr>
        <p:spPr>
          <a:xfrm>
            <a:off x="-414998" y="553666"/>
            <a:ext cx="1151955" cy="379380"/>
          </a:xfrm>
          <a:custGeom>
            <a:avLst/>
            <a:gdLst>
              <a:gd name="connsiteX0" fmla="*/ 848650 w 1151955"/>
              <a:gd name="connsiteY0" fmla="*/ 0 h 379380"/>
              <a:gd name="connsiteX1" fmla="*/ 1121509 w 1151955"/>
              <a:gd name="connsiteY1" fmla="*/ 0 h 379380"/>
              <a:gd name="connsiteX2" fmla="*/ 1151955 w 1151955"/>
              <a:gd name="connsiteY2" fmla="*/ 3069 h 379380"/>
              <a:gd name="connsiteX3" fmla="*/ 1043994 w 1151955"/>
              <a:gd name="connsiteY3" fmla="*/ 107490 h 379380"/>
              <a:gd name="connsiteX4" fmla="*/ 786915 w 1151955"/>
              <a:gd name="connsiteY4" fmla="*/ 303444 h 379380"/>
              <a:gd name="connsiteX5" fmla="*/ 673472 w 1151955"/>
              <a:gd name="connsiteY5" fmla="*/ 379380 h 379380"/>
              <a:gd name="connsiteX6" fmla="*/ 148743 w 1151955"/>
              <a:gd name="connsiteY6" fmla="*/ 379379 h 379380"/>
              <a:gd name="connsiteX7" fmla="*/ 14612 w 1151955"/>
              <a:gd name="connsiteY7" fmla="*/ 323820 h 379380"/>
              <a:gd name="connsiteX8" fmla="*/ 0 w 1151955"/>
              <a:gd name="connsiteY8" fmla="*/ 302147 h 379380"/>
              <a:gd name="connsiteX9" fmla="*/ 125591 w 1151955"/>
              <a:gd name="connsiteY9" fmla="*/ 273808 h 379380"/>
              <a:gd name="connsiteX10" fmla="*/ 814919 w 1151955"/>
              <a:gd name="connsiteY10" fmla="*/ 19350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1955" h="379380">
                <a:moveTo>
                  <a:pt x="848650" y="0"/>
                </a:moveTo>
                <a:lnTo>
                  <a:pt x="1121509" y="0"/>
                </a:lnTo>
                <a:lnTo>
                  <a:pt x="1151955" y="3069"/>
                </a:lnTo>
                <a:lnTo>
                  <a:pt x="1043994" y="107490"/>
                </a:lnTo>
                <a:cubicBezTo>
                  <a:pt x="972503" y="168999"/>
                  <a:pt x="884288" y="235743"/>
                  <a:pt x="786915" y="303444"/>
                </a:cubicBezTo>
                <a:lnTo>
                  <a:pt x="673472" y="379380"/>
                </a:lnTo>
                <a:lnTo>
                  <a:pt x="148743" y="379379"/>
                </a:lnTo>
                <a:cubicBezTo>
                  <a:pt x="96362" y="379379"/>
                  <a:pt x="48939" y="358147"/>
                  <a:pt x="14612" y="323820"/>
                </a:cubicBezTo>
                <a:lnTo>
                  <a:pt x="0" y="302147"/>
                </a:lnTo>
                <a:lnTo>
                  <a:pt x="125591" y="273808"/>
                </a:lnTo>
                <a:cubicBezTo>
                  <a:pt x="377275" y="209631"/>
                  <a:pt x="626216" y="117324"/>
                  <a:pt x="814919" y="19350"/>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任意多边形: 形状 9">
            <a:extLst>
              <a:ext uri="{FF2B5EF4-FFF2-40B4-BE49-F238E27FC236}">
                <a16:creationId xmlns:a16="http://schemas.microsoft.com/office/drawing/2014/main" id="{0B7C88F8-8005-4276-AB29-0EBF5231DC69}"/>
              </a:ext>
            </a:extLst>
          </p:cNvPr>
          <p:cNvSpPr/>
          <p:nvPr userDrawn="1"/>
        </p:nvSpPr>
        <p:spPr>
          <a:xfrm>
            <a:off x="-444699" y="553665"/>
            <a:ext cx="1275809" cy="379380"/>
          </a:xfrm>
          <a:custGeom>
            <a:avLst/>
            <a:gdLst>
              <a:gd name="connsiteX0" fmla="*/ 889859 w 1275809"/>
              <a:gd name="connsiteY0" fmla="*/ 0 h 379380"/>
              <a:gd name="connsiteX1" fmla="*/ 1147961 w 1275809"/>
              <a:gd name="connsiteY1" fmla="*/ 0 h 379380"/>
              <a:gd name="connsiteX2" fmla="*/ 1221797 w 1275809"/>
              <a:gd name="connsiteY2" fmla="*/ 14907 h 379380"/>
              <a:gd name="connsiteX3" fmla="*/ 1275809 w 1275809"/>
              <a:gd name="connsiteY3" fmla="*/ 51322 h 379380"/>
              <a:gd name="connsiteX4" fmla="*/ 1178533 w 1275809"/>
              <a:gd name="connsiteY4" fmla="*/ 131658 h 379380"/>
              <a:gd name="connsiteX5" fmla="*/ 879741 w 1275809"/>
              <a:gd name="connsiteY5" fmla="*/ 352499 h 379380"/>
              <a:gd name="connsiteX6" fmla="*/ 839745 w 1275809"/>
              <a:gd name="connsiteY6" fmla="*/ 379380 h 379380"/>
              <a:gd name="connsiteX7" fmla="*/ 175195 w 1275809"/>
              <a:gd name="connsiteY7" fmla="*/ 379379 h 379380"/>
              <a:gd name="connsiteX8" fmla="*/ 412 w 1275809"/>
              <a:gd name="connsiteY8" fmla="*/ 263525 h 379380"/>
              <a:gd name="connsiteX9" fmla="*/ 0 w 1275809"/>
              <a:gd name="connsiteY9" fmla="*/ 261486 h 379380"/>
              <a:gd name="connsiteX10" fmla="*/ 149519 w 1275809"/>
              <a:gd name="connsiteY10" fmla="*/ 239033 h 379380"/>
              <a:gd name="connsiteX11" fmla="*/ 877036 w 1275809"/>
              <a:gd name="connsiteY11" fmla="*/ 6101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5809" h="379380">
                <a:moveTo>
                  <a:pt x="889859" y="0"/>
                </a:moveTo>
                <a:lnTo>
                  <a:pt x="1147961" y="0"/>
                </a:lnTo>
                <a:cubicBezTo>
                  <a:pt x="1174152" y="0"/>
                  <a:pt x="1199103" y="5308"/>
                  <a:pt x="1221797" y="14907"/>
                </a:cubicBezTo>
                <a:lnTo>
                  <a:pt x="1275809" y="51322"/>
                </a:lnTo>
                <a:lnTo>
                  <a:pt x="1178533" y="131658"/>
                </a:lnTo>
                <a:cubicBezTo>
                  <a:pt x="1085590" y="205324"/>
                  <a:pt x="983566" y="280519"/>
                  <a:pt x="879741" y="352499"/>
                </a:cubicBezTo>
                <a:lnTo>
                  <a:pt x="839745" y="379380"/>
                </a:lnTo>
                <a:lnTo>
                  <a:pt x="175195" y="379379"/>
                </a:lnTo>
                <a:cubicBezTo>
                  <a:pt x="96623" y="379379"/>
                  <a:pt x="29208" y="331608"/>
                  <a:pt x="412" y="263525"/>
                </a:cubicBezTo>
                <a:lnTo>
                  <a:pt x="0" y="261486"/>
                </a:lnTo>
                <a:lnTo>
                  <a:pt x="149519" y="239033"/>
                </a:lnTo>
                <a:cubicBezTo>
                  <a:pt x="387194" y="193630"/>
                  <a:pt x="648358" y="107312"/>
                  <a:pt x="877036" y="6101"/>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p>
        </p:txBody>
      </p:sp>
      <p:sp>
        <p:nvSpPr>
          <p:cNvPr id="11" name="椭圆 10">
            <a:extLst>
              <a:ext uri="{FF2B5EF4-FFF2-40B4-BE49-F238E27FC236}">
                <a16:creationId xmlns:a16="http://schemas.microsoft.com/office/drawing/2014/main" id="{496814EC-25EF-465D-9ABB-D7C957368AA3}"/>
              </a:ext>
            </a:extLst>
          </p:cNvPr>
          <p:cNvSpPr/>
          <p:nvPr userDrawn="1"/>
        </p:nvSpPr>
        <p:spPr>
          <a:xfrm>
            <a:off x="533400" y="594500"/>
            <a:ext cx="297710" cy="2977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endParaRPr>
          </a:p>
        </p:txBody>
      </p:sp>
      <p:sp>
        <p:nvSpPr>
          <p:cNvPr id="12" name="文本占位符 12">
            <a:extLst>
              <a:ext uri="{FF2B5EF4-FFF2-40B4-BE49-F238E27FC236}">
                <a16:creationId xmlns:a16="http://schemas.microsoft.com/office/drawing/2014/main" id="{BFDF02C9-4AEB-432F-8C17-B939BE84A88B}"/>
              </a:ext>
            </a:extLst>
          </p:cNvPr>
          <p:cNvSpPr>
            <a:spLocks noGrp="1"/>
          </p:cNvSpPr>
          <p:nvPr>
            <p:ph type="body" sz="quarter" idx="11" hasCustomPrompt="1"/>
          </p:nvPr>
        </p:nvSpPr>
        <p:spPr>
          <a:xfrm>
            <a:off x="531020" y="594183"/>
            <a:ext cx="308490" cy="313932"/>
          </a:xfrm>
          <a:prstGeom prst="rect">
            <a:avLst/>
          </a:prstGeom>
        </p:spPr>
        <p:txBody>
          <a:bodyPr wrap="none">
            <a:spAutoFit/>
          </a:bodyPr>
          <a:lstStyle>
            <a:lvl1pPr marL="0" indent="0">
              <a:buNone/>
              <a:defRPr sz="1600">
                <a:solidFill>
                  <a:schemeClr val="tx1">
                    <a:lumMod val="75000"/>
                    <a:lumOff val="25000"/>
                  </a:schemeClr>
                </a:solidFill>
              </a:defRPr>
            </a:lvl1pPr>
          </a:lstStyle>
          <a:p>
            <a:pPr lvl="0"/>
            <a:r>
              <a:rPr lang="en-US" altLang="zh-CN" dirty="0"/>
              <a:t>1</a:t>
            </a:r>
            <a:endParaRPr lang="zh-CN" altLang="en-US" dirty="0"/>
          </a:p>
        </p:txBody>
      </p:sp>
    </p:spTree>
    <p:extLst>
      <p:ext uri="{BB962C8B-B14F-4D97-AF65-F5344CB8AC3E}">
        <p14:creationId xmlns:p14="http://schemas.microsoft.com/office/powerpoint/2010/main" val="1297613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7188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rgbClr val="F7B9AF"/>
            </a:gs>
            <a:gs pos="0">
              <a:srgbClr val="C00000"/>
            </a:gs>
          </a:gsLst>
          <a:lin ang="5400000" scaled="1"/>
          <a:tileRect/>
        </a:gradFill>
        <a:effectLst/>
      </p:bgPr>
    </p:bg>
    <p:spTree>
      <p:nvGrpSpPr>
        <p:cNvPr id="1" name=""/>
        <p:cNvGrpSpPr/>
        <p:nvPr/>
      </p:nvGrpSpPr>
      <p:grpSpPr>
        <a:xfrm>
          <a:off x="0" y="0"/>
          <a:ext cx="0" cy="0"/>
          <a:chOff x="0" y="0"/>
          <a:chExt cx="0" cy="0"/>
        </a:xfrm>
      </p:grpSpPr>
      <p:pic>
        <p:nvPicPr>
          <p:cNvPr id="4" name="图片 3" descr="图片包含 天空, 户外, 建筑物, 城市&#10;&#10;描述已自动生成">
            <a:extLst>
              <a:ext uri="{FF2B5EF4-FFF2-40B4-BE49-F238E27FC236}">
                <a16:creationId xmlns:a16="http://schemas.microsoft.com/office/drawing/2014/main" id="{A75CA6C0-E51F-4D43-AEB9-4DA56569B409}"/>
              </a:ext>
            </a:extLst>
          </p:cNvPr>
          <p:cNvPicPr>
            <a:picLocks noChangeAspect="1"/>
          </p:cNvPicPr>
          <p:nvPr userDrawn="1"/>
        </p:nvPicPr>
        <p:blipFill rotWithShape="1">
          <a:blip r:embed="rId11">
            <a:extLst>
              <a:ext uri="{BEBA8EAE-BF5A-486C-A8C5-ECC9F3942E4B}">
                <a14:imgProps xmlns:a14="http://schemas.microsoft.com/office/drawing/2010/main">
                  <a14:imgLayer r:embed="rId12">
                    <a14:imgEffect>
                      <a14:saturation sat="0"/>
                    </a14:imgEffect>
                  </a14:imgLayer>
                </a14:imgProps>
              </a:ext>
            </a:extLst>
          </a:blip>
          <a:srcRect l="49736" t="8364" b="41371"/>
          <a:stretch/>
        </p:blipFill>
        <p:spPr>
          <a:xfrm>
            <a:off x="0" y="0"/>
            <a:ext cx="12192000" cy="6858000"/>
          </a:xfrm>
          <a:prstGeom prst="rect">
            <a:avLst/>
          </a:prstGeom>
        </p:spPr>
      </p:pic>
      <p:sp>
        <p:nvSpPr>
          <p:cNvPr id="5" name="矩形 4">
            <a:extLst>
              <a:ext uri="{FF2B5EF4-FFF2-40B4-BE49-F238E27FC236}">
                <a16:creationId xmlns:a16="http://schemas.microsoft.com/office/drawing/2014/main" id="{B752859C-CE4D-4110-BBC3-0DA8A732CB3A}"/>
              </a:ext>
            </a:extLst>
          </p:cNvPr>
          <p:cNvSpPr/>
          <p:nvPr userDrawn="1"/>
        </p:nvSpPr>
        <p:spPr>
          <a:xfrm>
            <a:off x="-1" y="0"/>
            <a:ext cx="12192001"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306B68F8-5CC6-4782-A886-A5EC5D710FAE}"/>
              </a:ext>
            </a:extLst>
          </p:cNvPr>
          <p:cNvSpPr/>
          <p:nvPr userDrawn="1"/>
        </p:nvSpPr>
        <p:spPr>
          <a:xfrm>
            <a:off x="0" y="0"/>
            <a:ext cx="12192000" cy="6858000"/>
          </a:xfrm>
          <a:prstGeom prst="rect">
            <a:avLst/>
          </a:prstGeom>
          <a:gradFill>
            <a:gsLst>
              <a:gs pos="100000">
                <a:schemeClr val="bg1">
                  <a:alpha val="0"/>
                </a:schemeClr>
              </a:gs>
              <a:gs pos="0">
                <a:schemeClr val="accent1">
                  <a:lumMod val="40000"/>
                  <a:lumOff val="60000"/>
                  <a:alpha val="3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23436132"/>
      </p:ext>
    </p:extLst>
  </p:cSld>
  <p:clrMap bg1="lt1" tx1="dk1" bg2="lt2" tx2="dk2" accent1="accent1" accent2="accent2" accent3="accent3" accent4="accent4" accent5="accent5" accent6="accent6" hlink="hlink" folHlink="folHlink"/>
  <p:sldLayoutIdLst>
    <p:sldLayoutId id="2147483690" r:id="rId1"/>
    <p:sldLayoutId id="2147483692" r:id="rId2"/>
    <p:sldLayoutId id="2147483694" r:id="rId3"/>
    <p:sldLayoutId id="2147483691" r:id="rId4"/>
    <p:sldLayoutId id="2147483693" r:id="rId5"/>
    <p:sldLayoutId id="2147483697" r:id="rId6"/>
    <p:sldLayoutId id="2147483696" r:id="rId7"/>
    <p:sldLayoutId id="2147483698" r:id="rId8"/>
    <p:sldLayoutId id="2147483695"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8.xml"/><Relationship Id="rId5" Type="http://schemas.openxmlformats.org/officeDocument/2006/relationships/image" Target="../media/image10.gif"/><Relationship Id="rId4" Type="http://schemas.openxmlformats.org/officeDocument/2006/relationships/image" Target="../media/image9.gif"/></Relationships>
</file>

<file path=ppt/slides/_rels/slide2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7">
            <a:extLst>
              <a:ext uri="{FF2B5EF4-FFF2-40B4-BE49-F238E27FC236}">
                <a16:creationId xmlns:a16="http://schemas.microsoft.com/office/drawing/2014/main" id="{8D596CBF-7CEC-41F6-BEE4-C2D848436178}"/>
              </a:ext>
            </a:extLst>
          </p:cNvPr>
          <p:cNvSpPr>
            <a:spLocks noGrp="1"/>
          </p:cNvSpPr>
          <p:nvPr>
            <p:ph type="body" sz="quarter" idx="14"/>
          </p:nvPr>
        </p:nvSpPr>
        <p:spPr>
          <a:xfrm>
            <a:off x="606424" y="3090446"/>
            <a:ext cx="1415772" cy="663771"/>
          </a:xfrm>
        </p:spPr>
        <p:txBody>
          <a:bodyPr/>
          <a:lstStyle/>
          <a:p>
            <a:pPr marL="0" indent="0">
              <a:buNone/>
            </a:pPr>
            <a:r>
              <a:rPr lang="zh-CN" altLang="en-US" dirty="0">
                <a:solidFill>
                  <a:schemeClr val="tx1">
                    <a:lumMod val="75000"/>
                    <a:lumOff val="25000"/>
                  </a:schemeClr>
                </a:solidFill>
                <a:latin typeface="+mn-ea"/>
              </a:rPr>
              <a:t>汇报人：朱旭</a:t>
            </a:r>
          </a:p>
          <a:p>
            <a:endParaRPr lang="zh-CN" altLang="en-US" dirty="0"/>
          </a:p>
        </p:txBody>
      </p:sp>
      <p:sp>
        <p:nvSpPr>
          <p:cNvPr id="9" name="文本占位符 8">
            <a:extLst>
              <a:ext uri="{FF2B5EF4-FFF2-40B4-BE49-F238E27FC236}">
                <a16:creationId xmlns:a16="http://schemas.microsoft.com/office/drawing/2014/main" id="{4FABEF89-AE50-4B62-992E-EAF1ECDEB7F0}"/>
              </a:ext>
            </a:extLst>
          </p:cNvPr>
          <p:cNvSpPr>
            <a:spLocks noGrp="1"/>
          </p:cNvSpPr>
          <p:nvPr>
            <p:ph type="body" sz="quarter" idx="15"/>
          </p:nvPr>
        </p:nvSpPr>
        <p:spPr>
          <a:xfrm>
            <a:off x="606424" y="3470171"/>
            <a:ext cx="2348720" cy="313932"/>
          </a:xfrm>
        </p:spPr>
        <p:txBody>
          <a:bodyPr/>
          <a:lstStyle/>
          <a:p>
            <a:pPr marL="0" indent="0">
              <a:buNone/>
            </a:pPr>
            <a:r>
              <a:rPr lang="zh-CN" altLang="en-US" dirty="0"/>
              <a:t>汇报时间：</a:t>
            </a:r>
            <a:r>
              <a:rPr lang="en-US" altLang="zh-CN" dirty="0"/>
              <a:t>2020-11-15</a:t>
            </a:r>
            <a:endParaRPr lang="zh-CN" altLang="en-US" dirty="0"/>
          </a:p>
        </p:txBody>
      </p:sp>
      <p:sp>
        <p:nvSpPr>
          <p:cNvPr id="7" name="文本占位符 6">
            <a:extLst>
              <a:ext uri="{FF2B5EF4-FFF2-40B4-BE49-F238E27FC236}">
                <a16:creationId xmlns:a16="http://schemas.microsoft.com/office/drawing/2014/main" id="{DFB9A5A8-E49F-4049-9C65-14B2FFF2488C}"/>
              </a:ext>
            </a:extLst>
          </p:cNvPr>
          <p:cNvSpPr>
            <a:spLocks noGrp="1"/>
          </p:cNvSpPr>
          <p:nvPr>
            <p:ph type="body" sz="quarter" idx="16"/>
          </p:nvPr>
        </p:nvSpPr>
        <p:spPr>
          <a:xfrm>
            <a:off x="606424" y="1591778"/>
            <a:ext cx="10508005" cy="535531"/>
          </a:xfrm>
          <a:prstGeom prst="rect">
            <a:avLst/>
          </a:prstGeom>
        </p:spPr>
        <p:txBody>
          <a:bodyPr/>
          <a:lstStyle/>
          <a:p>
            <a:r>
              <a:rPr lang="zh-CN" altLang="en-US" sz="3200" b="1" spc="300" dirty="0">
                <a:latin typeface="+mn-ea"/>
              </a:rPr>
              <a:t>中国共产党第十九届中央委员会第五次全体会议公报</a:t>
            </a:r>
          </a:p>
        </p:txBody>
      </p:sp>
    </p:spTree>
    <p:extLst>
      <p:ext uri="{BB962C8B-B14F-4D97-AF65-F5344CB8AC3E}">
        <p14:creationId xmlns:p14="http://schemas.microsoft.com/office/powerpoint/2010/main" val="2471741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占位符 47">
            <a:extLst>
              <a:ext uri="{FF2B5EF4-FFF2-40B4-BE49-F238E27FC236}">
                <a16:creationId xmlns:a16="http://schemas.microsoft.com/office/drawing/2014/main" id="{88DDC125-7257-40C3-B5D2-F018309495E0}"/>
              </a:ext>
            </a:extLst>
          </p:cNvPr>
          <p:cNvSpPr>
            <a:spLocks noGrp="1"/>
          </p:cNvSpPr>
          <p:nvPr>
            <p:ph type="body" sz="quarter" idx="10"/>
          </p:nvPr>
        </p:nvSpPr>
        <p:spPr>
          <a:xfrm>
            <a:off x="950005" y="530806"/>
            <a:ext cx="1415772" cy="424732"/>
          </a:xfrm>
        </p:spPr>
        <p:txBody>
          <a:bodyPr/>
          <a:lstStyle/>
          <a:p>
            <a:r>
              <a:rPr lang="zh-CN" altLang="en-US" dirty="0"/>
              <a:t>会议内容</a:t>
            </a:r>
          </a:p>
        </p:txBody>
      </p:sp>
      <p:sp>
        <p:nvSpPr>
          <p:cNvPr id="39" name="文本占位符 38">
            <a:extLst>
              <a:ext uri="{FF2B5EF4-FFF2-40B4-BE49-F238E27FC236}">
                <a16:creationId xmlns:a16="http://schemas.microsoft.com/office/drawing/2014/main" id="{4C1E017E-50F1-4060-A153-B0693456894E}"/>
              </a:ext>
            </a:extLst>
          </p:cNvPr>
          <p:cNvSpPr>
            <a:spLocks noGrp="1"/>
          </p:cNvSpPr>
          <p:nvPr>
            <p:ph type="body" sz="quarter" idx="11"/>
          </p:nvPr>
        </p:nvSpPr>
        <p:spPr/>
        <p:txBody>
          <a:bodyPr/>
          <a:lstStyle/>
          <a:p>
            <a:r>
              <a:rPr lang="en-US" altLang="zh-CN" dirty="0"/>
              <a:t>2</a:t>
            </a:r>
            <a:endParaRPr lang="zh-CN" altLang="en-US" dirty="0"/>
          </a:p>
        </p:txBody>
      </p:sp>
      <p:sp>
        <p:nvSpPr>
          <p:cNvPr id="16" name="矩形 15">
            <a:extLst>
              <a:ext uri="{FF2B5EF4-FFF2-40B4-BE49-F238E27FC236}">
                <a16:creationId xmlns:a16="http://schemas.microsoft.com/office/drawing/2014/main" id="{686F006C-F525-4C6B-984A-2158703A2607}"/>
              </a:ext>
            </a:extLst>
          </p:cNvPr>
          <p:cNvSpPr/>
          <p:nvPr/>
        </p:nvSpPr>
        <p:spPr>
          <a:xfrm>
            <a:off x="950005" y="1376483"/>
            <a:ext cx="9990598" cy="707310"/>
          </a:xfrm>
          <a:prstGeom prst="rect">
            <a:avLst/>
          </a:prstGeom>
        </p:spPr>
        <p:txBody>
          <a:bodyPr wrap="square">
            <a:spAutoFit/>
          </a:bodyPr>
          <a:lstStyle/>
          <a:p>
            <a:pPr>
              <a:lnSpc>
                <a:spcPct val="130000"/>
              </a:lnSpc>
            </a:pPr>
            <a:r>
              <a:rPr lang="zh-CN" altLang="en-US" sz="1600"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全会强调，全党全国各族人民要再接再厉、一鼓作气，确保如期打赢脱贫攻坚战，确保如期全面建成小康社会、实现第一个百年奋斗目标，为开启全面建设社会主义现代化国家新征程奠定坚实基础。</a:t>
            </a:r>
            <a:endParaRPr lang="zh-CN" altLang="en-US" sz="1600" dirty="0">
              <a:solidFill>
                <a:schemeClr val="tx1">
                  <a:lumMod val="75000"/>
                  <a:lumOff val="25000"/>
                </a:schemeClr>
              </a:solidFill>
              <a:latin typeface="思源宋体 CN SemiBold" panose="02020600000000000000" pitchFamily="18" charset="-122"/>
              <a:ea typeface="思源宋体 CN SemiBold" panose="02020600000000000000" pitchFamily="18" charset="-122"/>
              <a:cs typeface="+mn-ea"/>
              <a:sym typeface="+mn-lt"/>
            </a:endParaRPr>
          </a:p>
        </p:txBody>
      </p:sp>
      <p:sp>
        <p:nvSpPr>
          <p:cNvPr id="35" name="文本框 34">
            <a:extLst>
              <a:ext uri="{FF2B5EF4-FFF2-40B4-BE49-F238E27FC236}">
                <a16:creationId xmlns:a16="http://schemas.microsoft.com/office/drawing/2014/main" id="{09E94583-E220-456F-80D1-16FA29A5267D}"/>
              </a:ext>
            </a:extLst>
          </p:cNvPr>
          <p:cNvSpPr txBox="1"/>
          <p:nvPr/>
        </p:nvSpPr>
        <p:spPr>
          <a:xfrm>
            <a:off x="9423058" y="3183872"/>
            <a:ext cx="1754006" cy="707886"/>
          </a:xfrm>
          <a:prstGeom prst="rect">
            <a:avLst/>
          </a:prstGeom>
          <a:noFill/>
        </p:spPr>
        <p:txBody>
          <a:bodyPr wrap="square" rtlCol="0">
            <a:spAutoFit/>
          </a:bodyPr>
          <a:lstStyle/>
          <a:p>
            <a:r>
              <a:rPr lang="en-US" altLang="zh-CN" sz="4000" b="1" dirty="0">
                <a:solidFill>
                  <a:schemeClr val="bg1"/>
                </a:solidFill>
              </a:rPr>
              <a:t>10,689</a:t>
            </a:r>
            <a:endParaRPr lang="zh-CN" altLang="en-US" sz="4000" b="1" dirty="0">
              <a:solidFill>
                <a:schemeClr val="bg1"/>
              </a:solidFill>
            </a:endParaRPr>
          </a:p>
        </p:txBody>
      </p:sp>
      <p:cxnSp>
        <p:nvCxnSpPr>
          <p:cNvPr id="37" name="直接连接符 36">
            <a:extLst>
              <a:ext uri="{FF2B5EF4-FFF2-40B4-BE49-F238E27FC236}">
                <a16:creationId xmlns:a16="http://schemas.microsoft.com/office/drawing/2014/main" id="{CA4E976D-F00C-4D37-A73B-3D2D009B4D88}"/>
              </a:ext>
            </a:extLst>
          </p:cNvPr>
          <p:cNvCxnSpPr>
            <a:cxnSpLocks/>
          </p:cNvCxnSpPr>
          <p:nvPr/>
        </p:nvCxnSpPr>
        <p:spPr>
          <a:xfrm>
            <a:off x="9554902" y="3129238"/>
            <a:ext cx="33155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469D6B8F-67AC-4C66-AA6C-B6FE36F2FED9}"/>
              </a:ext>
            </a:extLst>
          </p:cNvPr>
          <p:cNvSpPr/>
          <p:nvPr/>
        </p:nvSpPr>
        <p:spPr>
          <a:xfrm>
            <a:off x="950005" y="2222139"/>
            <a:ext cx="9990598" cy="3902350"/>
          </a:xfrm>
          <a:prstGeom prst="rect">
            <a:avLst/>
          </a:prstGeom>
        </p:spPr>
        <p:txBody>
          <a:bodyPr wrap="square">
            <a:spAutoFit/>
          </a:bodyPr>
          <a:lstStyle/>
          <a:p>
            <a:pPr>
              <a:lnSpc>
                <a:spcPct val="130000"/>
              </a:lnSpc>
            </a:pPr>
            <a:r>
              <a:rPr lang="zh-CN" altLang="en-US" sz="1600"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全会深入分析了我国发展环境面临的深刻复杂变化，认为当前和今后一个时期，我国发展仍然处于重要战略机遇期，但机遇和挑战都有新的发展变化。当今世界正经历百年未有之大变局，新一轮科技革命和产业变革深入发展，国际力量对比深刻调整，和平与发展仍然是时代主题，人类命运共同体理念深入人心，同时国际环境日趋复杂，不稳定性不确定性明显增加。我国已转向高质量发展阶段，制度优势显著，治理效能提升，经济长期向好，物质基础雄厚，人力资源丰富，市场空间广阔，发展韧性强劲，社会大局稳定，继续发展具有多方面优势和条件，同时我国发展不平衡不充分问题仍然突出，重点领域关键环节改革任务仍然艰巨，创新能力不适应高质量发展要求，农业基础还不稳固，城乡区域发展和收入分配差距较大，生态环保任重道远，民生保障存在短板，社会治理还有弱项。全党要统筹中华民族伟大复兴战略全局和世界百年未有之大变局，深刻认识我国社会主要矛盾变化带来的新特征新要求，深刻认识错综复杂的国际环境带来的新矛盾新挑战，增强机遇意识和风险意识，立足社会主义初级阶段基本国情，保持战略定力，办好自己的事，认识和把握发展规律，发扬斗争精神，树立底线思维，准确识变、科学应变、主动求变，善于在危机中育先机、于变局中开新局，抓住机遇，应对挑战，趋利避害，奋勇前进。</a:t>
            </a:r>
            <a:endParaRPr lang="zh-CN" altLang="en-US" sz="1600" dirty="0">
              <a:solidFill>
                <a:schemeClr val="tx1">
                  <a:lumMod val="75000"/>
                  <a:lumOff val="25000"/>
                </a:schemeClr>
              </a:solidFill>
              <a:latin typeface="思源宋体 CN SemiBold" panose="02020600000000000000" pitchFamily="18" charset="-122"/>
              <a:ea typeface="思源宋体 CN SemiBold" panose="02020600000000000000" pitchFamily="18" charset="-122"/>
              <a:cs typeface="+mn-ea"/>
              <a:sym typeface="+mn-lt"/>
            </a:endParaRPr>
          </a:p>
        </p:txBody>
      </p:sp>
    </p:spTree>
    <p:extLst>
      <p:ext uri="{BB962C8B-B14F-4D97-AF65-F5344CB8AC3E}">
        <p14:creationId xmlns:p14="http://schemas.microsoft.com/office/powerpoint/2010/main" val="453237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9065302" cy="424732"/>
          </a:xfrm>
        </p:spPr>
        <p:txBody>
          <a:bodyPr/>
          <a:lstStyle/>
          <a:p>
            <a:r>
              <a:rPr lang="zh-CN" altLang="en-US" dirty="0"/>
              <a:t>会议内容</a:t>
            </a:r>
            <a:r>
              <a:rPr lang="en-US" altLang="zh-CN" dirty="0"/>
              <a:t>—</a:t>
            </a:r>
            <a:r>
              <a:rPr lang="zh-CN" altLang="en-US" dirty="0"/>
              <a:t>“十四五”时期经济社会发展指导思想和必须遵循的原则</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2</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6" y="2385942"/>
            <a:ext cx="1487330"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2307748"/>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高举中国特色社会主义伟大旗帜，深入贯彻党的十九大和十九届二中、三中、四中、五中全会精神，坚持以马克思列宁主义、毛泽东思想、邓小平理论、“三个代表”重要思想、科学发展观、习近平新时代中国特色社会主义思想为指导，全面贯彻党的基本理论、基本路线、基本方略，统筹推进经济建设、政治建设、文化建设、社会建设、生态文明建设的总体布局，协调推进全面建设社会主义现代化国家、全面深化改革、全面依法治国、全面从严治党的战略布局</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1487330"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735463" y="2471302"/>
            <a:ext cx="1107996" cy="369332"/>
          </a:xfrm>
          <a:prstGeom prst="rect">
            <a:avLst/>
          </a:prstGeom>
          <a:noFill/>
        </p:spPr>
        <p:txBody>
          <a:bodyPr wrap="none" rtlCol="0">
            <a:spAutoFit/>
          </a:bodyPr>
          <a:lstStyle/>
          <a:p>
            <a:r>
              <a:rPr lang="zh-CN" altLang="en-US" dirty="0">
                <a:solidFill>
                  <a:schemeClr val="bg1"/>
                </a:solidFill>
                <a:cs typeface="+mn-ea"/>
                <a:sym typeface="+mn-lt"/>
              </a:rPr>
              <a:t>指导思想</a:t>
            </a: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2944925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9065302" cy="424732"/>
          </a:xfrm>
        </p:spPr>
        <p:txBody>
          <a:bodyPr/>
          <a:lstStyle/>
          <a:p>
            <a:r>
              <a:rPr lang="zh-CN" altLang="en-US" dirty="0"/>
              <a:t>会议内容</a:t>
            </a:r>
            <a:r>
              <a:rPr lang="en-US" altLang="zh-CN" dirty="0"/>
              <a:t>—</a:t>
            </a:r>
            <a:r>
              <a:rPr lang="zh-CN" altLang="en-US" dirty="0"/>
              <a:t>“十四五”时期经济社会发展指导思想和必须遵循的原则</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2</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6" y="2385942"/>
            <a:ext cx="1487330"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3268011"/>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坚定不移贯彻创新、协调、绿色、开放、共享的新发展理念，坚持稳中求进工作总基调，以推动高质量发展为主题，以深化供给侧结构性改革为主线，以改革创新为根本动力，以满足人民日益增长的美好生活需要为根本目的，统筹发展和安全，加快建设现代化经济体系，加快构建以国内大循环为主体、国内国际双循环相互促进的新发展格局，推进国家治理体系和治理能力现代化，实现经济行稳致远、社会安定和谐，为全面建设社会主义现代化国家开好局、起好步。坚持党的全面领导，坚持和完善党领导经济社会发展的体制机制，坚持和完善中国特色社会主义制度，不断提高贯彻新发展理念、构建新发展格局能力和水平，为实现高质量发展提供根本保证。坚持以人民为中心，坚持新发展理念，坚持深化改革开放，坚持系统观念</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1487330"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735463" y="2471302"/>
            <a:ext cx="1107996" cy="369332"/>
          </a:xfrm>
          <a:prstGeom prst="rect">
            <a:avLst/>
          </a:prstGeom>
          <a:noFill/>
        </p:spPr>
        <p:txBody>
          <a:bodyPr wrap="none" rtlCol="0">
            <a:spAutoFit/>
          </a:bodyPr>
          <a:lstStyle/>
          <a:p>
            <a:r>
              <a:rPr lang="zh-CN" altLang="en-US" dirty="0">
                <a:solidFill>
                  <a:schemeClr val="bg1"/>
                </a:solidFill>
                <a:cs typeface="+mn-ea"/>
                <a:sym typeface="+mn-lt"/>
              </a:rPr>
              <a:t>遵循原则</a:t>
            </a: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6011961"/>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307128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A6DBC08B-E316-4871-B9C1-04CDD63700AF}"/>
              </a:ext>
            </a:extLst>
          </p:cNvPr>
          <p:cNvSpPr>
            <a:spLocks noGrp="1"/>
          </p:cNvSpPr>
          <p:nvPr>
            <p:ph type="body" sz="quarter" idx="10"/>
          </p:nvPr>
        </p:nvSpPr>
        <p:spPr>
          <a:xfrm>
            <a:off x="2008677" y="2255717"/>
            <a:ext cx="2031325" cy="590931"/>
          </a:xfrm>
        </p:spPr>
        <p:txBody>
          <a:bodyPr/>
          <a:lstStyle/>
          <a:p>
            <a:r>
              <a:rPr lang="zh-CN" altLang="en-US" dirty="0"/>
              <a:t>会议要点</a:t>
            </a:r>
          </a:p>
        </p:txBody>
      </p:sp>
      <p:sp>
        <p:nvSpPr>
          <p:cNvPr id="8" name="文本占位符 7">
            <a:extLst>
              <a:ext uri="{FF2B5EF4-FFF2-40B4-BE49-F238E27FC236}">
                <a16:creationId xmlns:a16="http://schemas.microsoft.com/office/drawing/2014/main" id="{D75FD36D-69B8-4343-A746-C6E596C59846}"/>
              </a:ext>
            </a:extLst>
          </p:cNvPr>
          <p:cNvSpPr>
            <a:spLocks noGrp="1"/>
          </p:cNvSpPr>
          <p:nvPr>
            <p:ph type="body" sz="quarter" idx="11"/>
          </p:nvPr>
        </p:nvSpPr>
        <p:spPr>
          <a:xfrm>
            <a:off x="546024" y="1847652"/>
            <a:ext cx="1601721" cy="2848472"/>
          </a:xfrm>
        </p:spPr>
        <p:txBody>
          <a:bodyPr/>
          <a:lstStyle/>
          <a:p>
            <a:r>
              <a:rPr lang="en-US" altLang="zh-CN" dirty="0"/>
              <a:t>3</a:t>
            </a:r>
            <a:endParaRPr lang="zh-CN" altLang="en-US" dirty="0"/>
          </a:p>
        </p:txBody>
      </p:sp>
      <p:sp>
        <p:nvSpPr>
          <p:cNvPr id="9" name="文本占位符 8">
            <a:extLst>
              <a:ext uri="{FF2B5EF4-FFF2-40B4-BE49-F238E27FC236}">
                <a16:creationId xmlns:a16="http://schemas.microsoft.com/office/drawing/2014/main" id="{B3C4AF43-7370-4778-BAC2-512CE2311DEC}"/>
              </a:ext>
            </a:extLst>
          </p:cNvPr>
          <p:cNvSpPr>
            <a:spLocks noGrp="1"/>
          </p:cNvSpPr>
          <p:nvPr>
            <p:ph type="body" sz="quarter" idx="12"/>
          </p:nvPr>
        </p:nvSpPr>
        <p:spPr>
          <a:xfrm>
            <a:off x="2008677" y="2866311"/>
            <a:ext cx="2173993" cy="424732"/>
          </a:xfrm>
        </p:spPr>
        <p:txBody>
          <a:bodyPr/>
          <a:lstStyle/>
          <a:p>
            <a:r>
              <a:rPr lang="af-ZA" altLang="zh-CN" dirty="0"/>
              <a:t>Meeting </a:t>
            </a:r>
            <a:r>
              <a:rPr lang="en-US" altLang="zh-CN" dirty="0"/>
              <a:t>Points</a:t>
            </a:r>
            <a:endParaRPr lang="af-ZA" altLang="zh-CN" dirty="0"/>
          </a:p>
        </p:txBody>
      </p:sp>
      <p:sp>
        <p:nvSpPr>
          <p:cNvPr id="10" name="文本占位符 9">
            <a:extLst>
              <a:ext uri="{FF2B5EF4-FFF2-40B4-BE49-F238E27FC236}">
                <a16:creationId xmlns:a16="http://schemas.microsoft.com/office/drawing/2014/main" id="{7C9B33EB-F25B-4174-871D-680AD7978E2D}"/>
              </a:ext>
            </a:extLst>
          </p:cNvPr>
          <p:cNvSpPr>
            <a:spLocks noGrp="1"/>
          </p:cNvSpPr>
          <p:nvPr>
            <p:ph type="body" sz="quarter" idx="13"/>
          </p:nvPr>
        </p:nvSpPr>
        <p:spPr>
          <a:xfrm>
            <a:off x="2008677" y="3423877"/>
            <a:ext cx="5743689" cy="2214965"/>
          </a:xfrm>
        </p:spPr>
        <p:txBody>
          <a:bodyPr/>
          <a:lstStyle/>
          <a:p>
            <a:r>
              <a:rPr lang="zh-CN" altLang="en-US" dirty="0"/>
              <a:t>全会强调，实现“十四五”规划和二〇三五年远景目标，必须坚持党的全面领导，充分调动一切积极因素，广泛团结一切可以团结的力量，形成推动发展的强大合力。要加强党中央集中统一领导，推进社会主义政治建设，健全规划制定和落实机制。要保持香港、澳门长期繁荣稳定，推进两岸关系和平发展和祖国统一。要高举和平、发展、合作、共赢旗帜，积极营造良好外部环境，推动构建新型国际关系和人类命运共同体。</a:t>
            </a:r>
          </a:p>
          <a:p>
            <a:br>
              <a:rPr lang="zh-CN" altLang="en-US" dirty="0">
                <a:solidFill>
                  <a:srgbClr val="A3A3A3"/>
                </a:solidFill>
                <a:effectLst/>
                <a:latin typeface="-apple-system-font"/>
              </a:rPr>
            </a:br>
            <a:endParaRPr lang="zh-CN" altLang="en-US" dirty="0"/>
          </a:p>
        </p:txBody>
      </p:sp>
    </p:spTree>
    <p:extLst>
      <p:ext uri="{BB962C8B-B14F-4D97-AF65-F5344CB8AC3E}">
        <p14:creationId xmlns:p14="http://schemas.microsoft.com/office/powerpoint/2010/main" val="3642320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6" y="2385942"/>
            <a:ext cx="1487330"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1987660"/>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提出，坚持创新在我国现代化建设全局中的核心地位，把科技自立自强作为国家发展的战略支撑，面向世界科技前沿、面向经济主战场、面向国家重大需求、面向人民生命健康，深入实施科教兴国战略、人才强国战略、创新驱动发展战略，完善国家创新体系，加快建设科技强国。要强化国家战略科技力量，提升企业技术创新能力，激发人才创新活力，完善科技创新体制机制。</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1487330"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735463" y="2471302"/>
            <a:ext cx="1107996" cy="369332"/>
          </a:xfrm>
          <a:prstGeom prst="rect">
            <a:avLst/>
          </a:prstGeom>
          <a:noFill/>
        </p:spPr>
        <p:txBody>
          <a:bodyPr wrap="none" rtlCol="0">
            <a:spAutoFit/>
          </a:bodyPr>
          <a:lstStyle/>
          <a:p>
            <a:r>
              <a:rPr lang="zh-CN" altLang="en-US" dirty="0">
                <a:solidFill>
                  <a:schemeClr val="bg1"/>
                </a:solidFill>
                <a:cs typeface="+mn-ea"/>
                <a:sym typeface="+mn-lt"/>
              </a:rPr>
              <a:t>坚持创新</a:t>
            </a: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585124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5" y="2385942"/>
            <a:ext cx="2452167"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2307748"/>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提出，加快发展现代产业体系，推动经济体系优化升级。坚持把发展经济着力点放在实体经济上，坚定不移建设制造强国、质量强国、网络强国、数字中国，推进产业基础高级化、产业链现代化，提高经济质量效益和核心竞争力。要提升产业链供应链现代化水平，发展战略性新兴产业，加快发展现代服务业，统筹推进基础设施建设，加快建设交通强国，推进能源革命，加快数字化发展。</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79" y="2473954"/>
            <a:ext cx="2452167"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471454" y="2471302"/>
            <a:ext cx="2954655" cy="369332"/>
          </a:xfrm>
          <a:prstGeom prst="rect">
            <a:avLst/>
          </a:prstGeom>
          <a:noFill/>
        </p:spPr>
        <p:txBody>
          <a:bodyPr wrap="none" rtlCol="0">
            <a:spAutoFit/>
          </a:bodyPr>
          <a:lstStyle/>
          <a:p>
            <a:r>
              <a:rPr lang="zh-CN" altLang="en-US" dirty="0">
                <a:solidFill>
                  <a:schemeClr val="bg1"/>
                </a:solidFill>
                <a:cs typeface="+mn-ea"/>
              </a:rPr>
              <a:t>加快发展现代产业体系</a:t>
            </a:r>
            <a:r>
              <a:rPr lang="en-US" altLang="zh-CN" dirty="0">
                <a:solidFill>
                  <a:schemeClr val="bg1"/>
                </a:solidFill>
                <a:cs typeface="+mn-ea"/>
                <a:sym typeface="+mn-lt"/>
              </a:rPr>
              <a:t>	</a:t>
            </a:r>
            <a:endParaRPr lang="zh-CN" altLang="en-US" dirty="0">
              <a:solidFill>
                <a:schemeClr val="bg1"/>
              </a:solidFill>
              <a:cs typeface="+mn-ea"/>
              <a:sym typeface="+mn-lt"/>
            </a:endParaRP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595228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5" y="2385942"/>
            <a:ext cx="1827541"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1667572"/>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提出，形成强大国内市场，构建新发展格局。坚持扩大内需这个战略基点，加快培育完整内需体系，把实施扩大内需战略同深化供给侧结构性改革有机结合起来，以创新驱动、高质量供给引领和创造新需求。要畅通国内大循环，促进国内国际双循环，全面促进消费，拓展投资空间</a:t>
            </a:r>
            <a:r>
              <a:rPr lang="zh-CN" altLang="en-US" sz="1600" b="0" i="0" dirty="0">
                <a:solidFill>
                  <a:srgbClr val="A3A3A3"/>
                </a:solidFill>
                <a:effectLst/>
                <a:latin typeface="-apple-system-font"/>
              </a:rPr>
              <a:t>。</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1827540"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544836" y="2471302"/>
            <a:ext cx="1827540" cy="369332"/>
          </a:xfrm>
          <a:prstGeom prst="rect">
            <a:avLst/>
          </a:prstGeom>
          <a:noFill/>
        </p:spPr>
        <p:txBody>
          <a:bodyPr wrap="square" rtlCol="0">
            <a:spAutoFit/>
          </a:bodyPr>
          <a:lstStyle/>
          <a:p>
            <a:r>
              <a:rPr lang="zh-CN" altLang="en-US" dirty="0">
                <a:solidFill>
                  <a:schemeClr val="bg1"/>
                </a:solidFill>
                <a:cs typeface="+mn-ea"/>
                <a:sym typeface="+mn-lt"/>
              </a:rPr>
              <a:t>构建发展新格局</a:t>
            </a: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2878059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6" y="2385942"/>
            <a:ext cx="1487330"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1667572"/>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提出，全面深化改革，构建高水平社会主义市场经济体制。坚持和完善社会主义基本经济制度，充分发挥市场在资源配置中的决定性作用，更好发挥政府作用，推动有效市场和有为政府更好结合。要激发各类市场主体活力，完善宏观经济治理，建立现代财税金融体制，建设高标准市场体系，加快转变政府职能。</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1487330"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376155" y="2511380"/>
            <a:ext cx="1626317" cy="369332"/>
          </a:xfrm>
          <a:prstGeom prst="rect">
            <a:avLst/>
          </a:prstGeom>
          <a:noFill/>
        </p:spPr>
        <p:txBody>
          <a:bodyPr wrap="square" rtlCol="0">
            <a:spAutoFit/>
          </a:bodyPr>
          <a:lstStyle/>
          <a:p>
            <a:r>
              <a:rPr lang="zh-CN" altLang="en-US" dirty="0">
                <a:solidFill>
                  <a:schemeClr val="bg1"/>
                </a:solidFill>
                <a:cs typeface="+mn-ea"/>
                <a:sym typeface="+mn-lt"/>
              </a:rPr>
              <a:t>全面深化改革</a:t>
            </a: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1579327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6" y="2385942"/>
            <a:ext cx="1487330"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2307748"/>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提出，优先发展农业农村，全面推进乡村振兴。坚持把解决好“三农”问题作为全党工作重中之重，走中国特色社会主义乡村振兴道路，全面实施乡村振兴战略，强化以工补农、以城带乡，推动形成工农互促、城乡互补、协调发展、共同繁荣的新型工农城乡关系，加快农业农村现代化。要保障国家粮食安全，提高农业质量效益和竞争力，实施乡村建设行动，深化农村改革，实现巩固拓展脱贫攻坚成果同乡村振兴有效衔接。</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1487330"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376155" y="2511380"/>
            <a:ext cx="1626317" cy="369332"/>
          </a:xfrm>
          <a:prstGeom prst="rect">
            <a:avLst/>
          </a:prstGeom>
          <a:noFill/>
        </p:spPr>
        <p:txBody>
          <a:bodyPr wrap="square" rtlCol="0">
            <a:spAutoFit/>
          </a:bodyPr>
          <a:lstStyle/>
          <a:p>
            <a:r>
              <a:rPr lang="zh-CN" altLang="en-US" dirty="0">
                <a:solidFill>
                  <a:schemeClr val="bg1"/>
                </a:solidFill>
                <a:cs typeface="+mn-ea"/>
                <a:sym typeface="+mn-lt"/>
              </a:rPr>
              <a:t>推进乡村振兴</a:t>
            </a: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2221610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6" y="2385942"/>
            <a:ext cx="3244218"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1667572"/>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提出，优化国土空间布局，推进区域协调发展和新型城镇化。坚持实施区域重大战略、区域协调发展战略、主体功能区战略，健全区域协调发展体制机制，完善新型城镇化战略，构建高质量发展的国土空间布局和支撑体系。要构建国土空间开发保护新格局，推动区域协调发展，推进以人为核心的新型城镇化。</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79" y="2473954"/>
            <a:ext cx="3244217"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361986" y="2471302"/>
            <a:ext cx="3416320" cy="369332"/>
          </a:xfrm>
          <a:prstGeom prst="rect">
            <a:avLst/>
          </a:prstGeom>
          <a:noFill/>
        </p:spPr>
        <p:txBody>
          <a:bodyPr wrap="none" rtlCol="0">
            <a:spAutoFit/>
          </a:bodyPr>
          <a:lstStyle/>
          <a:p>
            <a:r>
              <a:rPr lang="zh-CN" altLang="en-US" dirty="0">
                <a:solidFill>
                  <a:schemeClr val="bg1"/>
                </a:solidFill>
                <a:cs typeface="+mn-ea"/>
              </a:rPr>
              <a:t>推进区域协调发展和新型城镇化</a:t>
            </a:r>
            <a:endParaRPr lang="zh-CN" altLang="en-US" dirty="0">
              <a:solidFill>
                <a:schemeClr val="bg1"/>
              </a:solidFill>
              <a:cs typeface="+mn-ea"/>
              <a:sym typeface="+mn-lt"/>
            </a:endParaRP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389082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EE11451B-4DC1-4CE2-8D5D-57ECDA1FDFE6}"/>
              </a:ext>
            </a:extLst>
          </p:cNvPr>
          <p:cNvSpPr>
            <a:spLocks noGrp="1"/>
          </p:cNvSpPr>
          <p:nvPr>
            <p:ph type="body" sz="quarter" idx="10"/>
          </p:nvPr>
        </p:nvSpPr>
        <p:spPr>
          <a:xfrm>
            <a:off x="8019386" y="2697787"/>
            <a:ext cx="1415772" cy="424732"/>
          </a:xfrm>
        </p:spPr>
        <p:txBody>
          <a:bodyPr/>
          <a:lstStyle/>
          <a:p>
            <a:r>
              <a:rPr lang="zh-CN" altLang="en-US" dirty="0">
                <a:latin typeface="思源宋体 CN Heavy" panose="02020900000000000000" pitchFamily="18" charset="-122"/>
                <a:ea typeface="思源宋体 CN Heavy" panose="02020900000000000000" pitchFamily="18" charset="-122"/>
              </a:rPr>
              <a:t>会议内容</a:t>
            </a:r>
          </a:p>
        </p:txBody>
      </p:sp>
      <p:sp>
        <p:nvSpPr>
          <p:cNvPr id="36" name="文本占位符 35">
            <a:extLst>
              <a:ext uri="{FF2B5EF4-FFF2-40B4-BE49-F238E27FC236}">
                <a16:creationId xmlns:a16="http://schemas.microsoft.com/office/drawing/2014/main" id="{BD2DAEB2-B3E8-4B9B-AE14-271F7FAB4BFE}"/>
              </a:ext>
            </a:extLst>
          </p:cNvPr>
          <p:cNvSpPr>
            <a:spLocks noGrp="1"/>
          </p:cNvSpPr>
          <p:nvPr>
            <p:ph type="body" sz="quarter" idx="12"/>
          </p:nvPr>
        </p:nvSpPr>
        <p:spPr>
          <a:xfrm>
            <a:off x="8019386" y="3063625"/>
            <a:ext cx="1277914" cy="276999"/>
          </a:xfrm>
        </p:spPr>
        <p:txBody>
          <a:bodyPr/>
          <a:lstStyle/>
          <a:p>
            <a:pPr algn="l" rtl="0"/>
            <a:r>
              <a:rPr lang="en-US" altLang="zh-CN" dirty="0"/>
              <a:t>Meeting content</a:t>
            </a:r>
          </a:p>
        </p:txBody>
      </p:sp>
      <p:sp>
        <p:nvSpPr>
          <p:cNvPr id="37" name="文本占位符 36">
            <a:extLst>
              <a:ext uri="{FF2B5EF4-FFF2-40B4-BE49-F238E27FC236}">
                <a16:creationId xmlns:a16="http://schemas.microsoft.com/office/drawing/2014/main" id="{B6DB2EA0-82A2-4FDA-A08D-5BCEBCB0FBB3}"/>
              </a:ext>
            </a:extLst>
          </p:cNvPr>
          <p:cNvSpPr>
            <a:spLocks noGrp="1"/>
          </p:cNvSpPr>
          <p:nvPr>
            <p:ph type="body" sz="quarter" idx="13"/>
          </p:nvPr>
        </p:nvSpPr>
        <p:spPr>
          <a:xfrm>
            <a:off x="4826438" y="2697787"/>
            <a:ext cx="1415772" cy="424732"/>
          </a:xfrm>
        </p:spPr>
        <p:txBody>
          <a:bodyPr/>
          <a:lstStyle/>
          <a:p>
            <a:r>
              <a:rPr lang="zh-CN" altLang="en-US" dirty="0">
                <a:latin typeface="思源宋体 CN Heavy" panose="02020900000000000000" pitchFamily="18" charset="-122"/>
                <a:ea typeface="思源宋体 CN Heavy" panose="02020900000000000000" pitchFamily="18" charset="-122"/>
              </a:rPr>
              <a:t>会议简介</a:t>
            </a:r>
          </a:p>
        </p:txBody>
      </p:sp>
      <p:sp>
        <p:nvSpPr>
          <p:cNvPr id="38" name="文本占位符 37">
            <a:extLst>
              <a:ext uri="{FF2B5EF4-FFF2-40B4-BE49-F238E27FC236}">
                <a16:creationId xmlns:a16="http://schemas.microsoft.com/office/drawing/2014/main" id="{047791B4-41FC-4CBE-9E5B-7570C041D36B}"/>
              </a:ext>
            </a:extLst>
          </p:cNvPr>
          <p:cNvSpPr>
            <a:spLocks noGrp="1"/>
          </p:cNvSpPr>
          <p:nvPr>
            <p:ph type="body" sz="quarter" idx="14"/>
          </p:nvPr>
        </p:nvSpPr>
        <p:spPr>
          <a:xfrm>
            <a:off x="4826438" y="3063625"/>
            <a:ext cx="1330814" cy="276999"/>
          </a:xfrm>
        </p:spPr>
        <p:txBody>
          <a:bodyPr/>
          <a:lstStyle/>
          <a:p>
            <a:r>
              <a:rPr lang="en-US" altLang="zh-CN" dirty="0"/>
              <a:t>Brief introduction</a:t>
            </a:r>
            <a:endParaRPr lang="zh-CN" altLang="en-US" dirty="0"/>
          </a:p>
        </p:txBody>
      </p:sp>
      <p:sp>
        <p:nvSpPr>
          <p:cNvPr id="39" name="文本占位符 38">
            <a:extLst>
              <a:ext uri="{FF2B5EF4-FFF2-40B4-BE49-F238E27FC236}">
                <a16:creationId xmlns:a16="http://schemas.microsoft.com/office/drawing/2014/main" id="{70A39E2F-8406-40B7-B8FD-AD624773A6FA}"/>
              </a:ext>
            </a:extLst>
          </p:cNvPr>
          <p:cNvSpPr>
            <a:spLocks noGrp="1"/>
          </p:cNvSpPr>
          <p:nvPr>
            <p:ph type="body" sz="quarter" idx="15"/>
          </p:nvPr>
        </p:nvSpPr>
        <p:spPr>
          <a:xfrm>
            <a:off x="4826438" y="4176873"/>
            <a:ext cx="1415772" cy="424732"/>
          </a:xfrm>
        </p:spPr>
        <p:txBody>
          <a:bodyPr/>
          <a:lstStyle/>
          <a:p>
            <a:r>
              <a:rPr lang="zh-CN" altLang="en-US" dirty="0">
                <a:latin typeface="思源宋体 CN Heavy" panose="02020900000000000000" pitchFamily="18" charset="-122"/>
                <a:ea typeface="思源宋体 CN Heavy" panose="02020900000000000000" pitchFamily="18" charset="-122"/>
              </a:rPr>
              <a:t>会议要点</a:t>
            </a:r>
          </a:p>
        </p:txBody>
      </p:sp>
      <p:sp>
        <p:nvSpPr>
          <p:cNvPr id="40" name="文本占位符 39">
            <a:extLst>
              <a:ext uri="{FF2B5EF4-FFF2-40B4-BE49-F238E27FC236}">
                <a16:creationId xmlns:a16="http://schemas.microsoft.com/office/drawing/2014/main" id="{FEFBB69B-3066-4992-9209-2C3249387DD7}"/>
              </a:ext>
            </a:extLst>
          </p:cNvPr>
          <p:cNvSpPr>
            <a:spLocks noGrp="1"/>
          </p:cNvSpPr>
          <p:nvPr>
            <p:ph type="body" sz="quarter" idx="16"/>
          </p:nvPr>
        </p:nvSpPr>
        <p:spPr>
          <a:xfrm>
            <a:off x="4826438" y="4542711"/>
            <a:ext cx="1176925" cy="276999"/>
          </a:xfrm>
        </p:spPr>
        <p:txBody>
          <a:bodyPr/>
          <a:lstStyle/>
          <a:p>
            <a:r>
              <a:rPr lang="af-ZA" altLang="zh-CN" dirty="0"/>
              <a:t>Meeting </a:t>
            </a:r>
            <a:r>
              <a:rPr lang="en-US" altLang="zh-CN" dirty="0"/>
              <a:t>Points</a:t>
            </a:r>
            <a:endParaRPr lang="af-ZA" altLang="zh-CN" dirty="0"/>
          </a:p>
        </p:txBody>
      </p:sp>
      <p:sp>
        <p:nvSpPr>
          <p:cNvPr id="41" name="文本占位符 40">
            <a:extLst>
              <a:ext uri="{FF2B5EF4-FFF2-40B4-BE49-F238E27FC236}">
                <a16:creationId xmlns:a16="http://schemas.microsoft.com/office/drawing/2014/main" id="{1876371F-F9A2-4BF0-B412-A6B61A47A7A1}"/>
              </a:ext>
            </a:extLst>
          </p:cNvPr>
          <p:cNvSpPr>
            <a:spLocks noGrp="1"/>
          </p:cNvSpPr>
          <p:nvPr>
            <p:ph type="body" sz="quarter" idx="17"/>
          </p:nvPr>
        </p:nvSpPr>
        <p:spPr>
          <a:xfrm>
            <a:off x="8016970" y="4176873"/>
            <a:ext cx="1415772" cy="424732"/>
          </a:xfrm>
        </p:spPr>
        <p:txBody>
          <a:bodyPr/>
          <a:lstStyle/>
          <a:p>
            <a:r>
              <a:rPr lang="zh-CN" altLang="en-US" dirty="0">
                <a:latin typeface="思源宋体 CN Heavy" panose="02020900000000000000" pitchFamily="18" charset="-122"/>
                <a:ea typeface="思源宋体 CN Heavy" panose="02020900000000000000" pitchFamily="18" charset="-122"/>
              </a:rPr>
              <a:t>会议展望</a:t>
            </a:r>
          </a:p>
        </p:txBody>
      </p:sp>
      <p:sp>
        <p:nvSpPr>
          <p:cNvPr id="42" name="文本占位符 41">
            <a:extLst>
              <a:ext uri="{FF2B5EF4-FFF2-40B4-BE49-F238E27FC236}">
                <a16:creationId xmlns:a16="http://schemas.microsoft.com/office/drawing/2014/main" id="{1A6824C2-9380-4F27-B2D6-A99083B730D1}"/>
              </a:ext>
            </a:extLst>
          </p:cNvPr>
          <p:cNvSpPr>
            <a:spLocks noGrp="1"/>
          </p:cNvSpPr>
          <p:nvPr>
            <p:ph type="body" sz="quarter" idx="18"/>
          </p:nvPr>
        </p:nvSpPr>
        <p:spPr>
          <a:xfrm>
            <a:off x="8016970" y="4542711"/>
            <a:ext cx="1306768" cy="276999"/>
          </a:xfrm>
        </p:spPr>
        <p:txBody>
          <a:bodyPr/>
          <a:lstStyle/>
          <a:p>
            <a:r>
              <a:rPr lang="af-ZA" altLang="zh-CN" dirty="0"/>
              <a:t>Meeting Outlook</a:t>
            </a:r>
            <a:endParaRPr lang="zh-CN" altLang="en-US" dirty="0"/>
          </a:p>
        </p:txBody>
      </p:sp>
    </p:spTree>
    <p:extLst>
      <p:ext uri="{BB962C8B-B14F-4D97-AF65-F5344CB8AC3E}">
        <p14:creationId xmlns:p14="http://schemas.microsoft.com/office/powerpoint/2010/main" val="168169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6" y="2385942"/>
            <a:ext cx="2262158"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1987660"/>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提出，繁荣发展文化事业和文化产业，提高国家文化软实力。坚持马克思主义在意识形态领域的指导地位，坚定文化自信，坚持以社会主义核心价值观引领文化建设，加强社会主义精神文明建设，围绕举旗帜、聚民心、育新人、兴文化、展形象的使命任务，促进满足人民文化需求和增强人民精神力量相统一，推进社会主义文化强国建设。要提高社会文明程度，提升公共文化服务水平，健全现代文化产业体系。</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2262158"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361986" y="2471302"/>
            <a:ext cx="2262158" cy="369332"/>
          </a:xfrm>
          <a:prstGeom prst="rect">
            <a:avLst/>
          </a:prstGeom>
          <a:noFill/>
        </p:spPr>
        <p:txBody>
          <a:bodyPr wrap="none" rtlCol="0">
            <a:spAutoFit/>
          </a:bodyPr>
          <a:lstStyle/>
          <a:p>
            <a:r>
              <a:rPr lang="zh-CN" altLang="en-US" dirty="0">
                <a:solidFill>
                  <a:schemeClr val="bg1"/>
                </a:solidFill>
                <a:cs typeface="+mn-ea"/>
              </a:rPr>
              <a:t>提高国家文化软实力</a:t>
            </a:r>
            <a:endParaRPr lang="zh-CN" altLang="en-US" dirty="0">
              <a:solidFill>
                <a:schemeClr val="bg1"/>
              </a:solidFill>
              <a:cs typeface="+mn-ea"/>
              <a:sym typeface="+mn-lt"/>
            </a:endParaRP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2438821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E63E224B-7B58-4C7F-B9DE-CA6B10ECB182}"/>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1" name="文本占位符 30">
            <a:extLst>
              <a:ext uri="{FF2B5EF4-FFF2-40B4-BE49-F238E27FC236}">
                <a16:creationId xmlns:a16="http://schemas.microsoft.com/office/drawing/2014/main" id="{875087B7-9D06-4ED8-B53C-58C032CBB6E1}"/>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6" name="文本占位符 4">
            <a:extLst>
              <a:ext uri="{FF2B5EF4-FFF2-40B4-BE49-F238E27FC236}">
                <a16:creationId xmlns:a16="http://schemas.microsoft.com/office/drawing/2014/main" id="{E3CF7FBD-4E48-4D83-8285-1B2545F6496A}"/>
              </a:ext>
            </a:extLst>
          </p:cNvPr>
          <p:cNvSpPr txBox="1">
            <a:spLocks/>
          </p:cNvSpPr>
          <p:nvPr/>
        </p:nvSpPr>
        <p:spPr>
          <a:xfrm>
            <a:off x="487205" y="594183"/>
            <a:ext cx="308490" cy="3793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p>
        </p:txBody>
      </p:sp>
      <p:sp>
        <p:nvSpPr>
          <p:cNvPr id="11" name="文本框 10">
            <a:extLst>
              <a:ext uri="{FF2B5EF4-FFF2-40B4-BE49-F238E27FC236}">
                <a16:creationId xmlns:a16="http://schemas.microsoft.com/office/drawing/2014/main" id="{E82DC7EA-9B43-4057-BF68-8BA8CD742A9A}"/>
              </a:ext>
            </a:extLst>
          </p:cNvPr>
          <p:cNvSpPr txBox="1"/>
          <p:nvPr/>
        </p:nvSpPr>
        <p:spPr>
          <a:xfrm>
            <a:off x="7385181" y="1597454"/>
            <a:ext cx="2096749" cy="461665"/>
          </a:xfrm>
          <a:prstGeom prst="rect">
            <a:avLst/>
          </a:prstGeom>
          <a:noFill/>
        </p:spPr>
        <p:txBody>
          <a:bodyPr wrap="square" rtlCol="0">
            <a:spAutoFit/>
          </a:bodyPr>
          <a:lstStyle/>
          <a:p>
            <a:r>
              <a:rPr lang="zh-CN" altLang="en-US" sz="2400" b="1" dirty="0">
                <a:solidFill>
                  <a:schemeClr val="tx1">
                    <a:lumMod val="75000"/>
                    <a:lumOff val="25000"/>
                  </a:schemeClr>
                </a:solidFill>
              </a:rPr>
              <a:t>推动绿色发展</a:t>
            </a:r>
          </a:p>
        </p:txBody>
      </p:sp>
      <p:sp>
        <p:nvSpPr>
          <p:cNvPr id="12" name="矩形 11">
            <a:extLst>
              <a:ext uri="{FF2B5EF4-FFF2-40B4-BE49-F238E27FC236}">
                <a16:creationId xmlns:a16="http://schemas.microsoft.com/office/drawing/2014/main" id="{170CF03C-9F0E-4466-9B40-BB4A1DF90A16}"/>
              </a:ext>
            </a:extLst>
          </p:cNvPr>
          <p:cNvSpPr/>
          <p:nvPr/>
        </p:nvSpPr>
        <p:spPr>
          <a:xfrm>
            <a:off x="7385454" y="2127712"/>
            <a:ext cx="3674705" cy="3539430"/>
          </a:xfrm>
          <a:prstGeom prst="rect">
            <a:avLst/>
          </a:prstGeom>
        </p:spPr>
        <p:txBody>
          <a:bodyPr wrap="square">
            <a:spAutoFit/>
          </a:bodyPr>
          <a:lstStyle/>
          <a:p>
            <a:r>
              <a:rPr lang="zh-CN" altLang="en-US" sz="1600" dirty="0">
                <a:solidFill>
                  <a:schemeClr val="tx1">
                    <a:lumMod val="75000"/>
                    <a:lumOff val="25000"/>
                  </a:schemeClr>
                </a:solidFill>
                <a:cs typeface="+mn-ea"/>
              </a:rPr>
              <a:t>全会提出，推动绿色发展，促进人与自然和谐共生。坚持绿水青山就是金山银山理念，坚持尊重自然、顺应自然、保护自然，坚持节约优先、保护优先、自然恢复为主，守住自然生态安全边界。深入实施可持续发展战略，完善生态文明领域统筹协调机制，构建生态文明体系，促进经济社会发展全面绿色转型，建设人与自然和谐共生的现代化。要加快推动绿色低碳发展，持续改善环境质量，提升生态系统质量和稳定性，全面提高资源利用效率。</a:t>
            </a:r>
          </a:p>
          <a:p>
            <a:br>
              <a:rPr lang="zh-CN" altLang="en-US" sz="1600" dirty="0">
                <a:solidFill>
                  <a:srgbClr val="A3A3A3"/>
                </a:solidFill>
                <a:effectLst/>
                <a:latin typeface="-apple-system-font"/>
              </a:rPr>
            </a:br>
            <a:endParaRPr lang="zh-CN" altLang="en-US" sz="1600" dirty="0">
              <a:solidFill>
                <a:schemeClr val="tx1">
                  <a:lumMod val="75000"/>
                  <a:lumOff val="25000"/>
                </a:schemeClr>
              </a:solidFill>
              <a:cs typeface="+mn-ea"/>
              <a:sym typeface="+mn-lt"/>
            </a:endParaRPr>
          </a:p>
        </p:txBody>
      </p:sp>
      <p:grpSp>
        <p:nvGrpSpPr>
          <p:cNvPr id="23" name="图形 19" descr="齿轮">
            <a:extLst>
              <a:ext uri="{FF2B5EF4-FFF2-40B4-BE49-F238E27FC236}">
                <a16:creationId xmlns:a16="http://schemas.microsoft.com/office/drawing/2014/main" id="{07C61ED5-4CBB-4654-98F2-C173C40A7333}"/>
              </a:ext>
            </a:extLst>
          </p:cNvPr>
          <p:cNvGrpSpPr/>
          <p:nvPr/>
        </p:nvGrpSpPr>
        <p:grpSpPr>
          <a:xfrm>
            <a:off x="5626973" y="1571218"/>
            <a:ext cx="1503752" cy="1503752"/>
            <a:chOff x="5638800" y="2971800"/>
            <a:chExt cx="914400" cy="914400"/>
          </a:xfrm>
          <a:gradFill>
            <a:gsLst>
              <a:gs pos="0">
                <a:schemeClr val="accent1"/>
              </a:gs>
              <a:gs pos="100000">
                <a:schemeClr val="accent2"/>
              </a:gs>
            </a:gsLst>
            <a:path path="circle">
              <a:fillToRect r="100000" b="100000"/>
            </a:path>
          </a:gradFill>
        </p:grpSpPr>
        <p:sp>
          <p:nvSpPr>
            <p:cNvPr id="24" name="任意多边形: 形状 23">
              <a:extLst>
                <a:ext uri="{FF2B5EF4-FFF2-40B4-BE49-F238E27FC236}">
                  <a16:creationId xmlns:a16="http://schemas.microsoft.com/office/drawing/2014/main" id="{4B2EA0D1-EF4F-400A-9108-3CA68923DBD6}"/>
                </a:ext>
              </a:extLst>
            </p:cNvPr>
            <p:cNvSpPr/>
            <p:nvPr/>
          </p:nvSpPr>
          <p:spPr>
            <a:xfrm>
              <a:off x="6000750" y="3052763"/>
              <a:ext cx="400050" cy="400050"/>
            </a:xfrm>
            <a:custGeom>
              <a:avLst/>
              <a:gdLst>
                <a:gd name="connsiteX0" fmla="*/ 202883 w 400050"/>
                <a:gd name="connsiteY0" fmla="*/ 274320 h 400050"/>
                <a:gd name="connsiteX1" fmla="*/ 131445 w 400050"/>
                <a:gd name="connsiteY1" fmla="*/ 202883 h 400050"/>
                <a:gd name="connsiteX2" fmla="*/ 202883 w 400050"/>
                <a:gd name="connsiteY2" fmla="*/ 131445 h 400050"/>
                <a:gd name="connsiteX3" fmla="*/ 274320 w 400050"/>
                <a:gd name="connsiteY3" fmla="*/ 202883 h 400050"/>
                <a:gd name="connsiteX4" fmla="*/ 202883 w 400050"/>
                <a:gd name="connsiteY4" fmla="*/ 274320 h 400050"/>
                <a:gd name="connsiteX5" fmla="*/ 363855 w 400050"/>
                <a:gd name="connsiteY5" fmla="*/ 158115 h 400050"/>
                <a:gd name="connsiteX6" fmla="*/ 348615 w 400050"/>
                <a:gd name="connsiteY6" fmla="*/ 120968 h 400050"/>
                <a:gd name="connsiteX7" fmla="*/ 363855 w 400050"/>
                <a:gd name="connsiteY7" fmla="*/ 76200 h 400050"/>
                <a:gd name="connsiteX8" fmla="*/ 329565 w 400050"/>
                <a:gd name="connsiteY8" fmla="*/ 41910 h 400050"/>
                <a:gd name="connsiteX9" fmla="*/ 284798 w 400050"/>
                <a:gd name="connsiteY9" fmla="*/ 57150 h 400050"/>
                <a:gd name="connsiteX10" fmla="*/ 247650 w 400050"/>
                <a:gd name="connsiteY10" fmla="*/ 41910 h 400050"/>
                <a:gd name="connsiteX11" fmla="*/ 226695 w 400050"/>
                <a:gd name="connsiteY11" fmla="*/ 0 h 400050"/>
                <a:gd name="connsiteX12" fmla="*/ 179070 w 400050"/>
                <a:gd name="connsiteY12" fmla="*/ 0 h 400050"/>
                <a:gd name="connsiteX13" fmla="*/ 158115 w 400050"/>
                <a:gd name="connsiteY13" fmla="*/ 41910 h 400050"/>
                <a:gd name="connsiteX14" fmla="*/ 120968 w 400050"/>
                <a:gd name="connsiteY14" fmla="*/ 57150 h 400050"/>
                <a:gd name="connsiteX15" fmla="*/ 76200 w 400050"/>
                <a:gd name="connsiteY15" fmla="*/ 41910 h 400050"/>
                <a:gd name="connsiteX16" fmla="*/ 41910 w 400050"/>
                <a:gd name="connsiteY16" fmla="*/ 76200 h 400050"/>
                <a:gd name="connsiteX17" fmla="*/ 57150 w 400050"/>
                <a:gd name="connsiteY17" fmla="*/ 120968 h 400050"/>
                <a:gd name="connsiteX18" fmla="*/ 41910 w 400050"/>
                <a:gd name="connsiteY18" fmla="*/ 158115 h 400050"/>
                <a:gd name="connsiteX19" fmla="*/ 0 w 400050"/>
                <a:gd name="connsiteY19" fmla="*/ 179070 h 400050"/>
                <a:gd name="connsiteX20" fmla="*/ 0 w 400050"/>
                <a:gd name="connsiteY20" fmla="*/ 226695 h 400050"/>
                <a:gd name="connsiteX21" fmla="*/ 41910 w 400050"/>
                <a:gd name="connsiteY21" fmla="*/ 247650 h 400050"/>
                <a:gd name="connsiteX22" fmla="*/ 57150 w 400050"/>
                <a:gd name="connsiteY22" fmla="*/ 284798 h 400050"/>
                <a:gd name="connsiteX23" fmla="*/ 41910 w 400050"/>
                <a:gd name="connsiteY23" fmla="*/ 329565 h 400050"/>
                <a:gd name="connsiteX24" fmla="*/ 75248 w 400050"/>
                <a:gd name="connsiteY24" fmla="*/ 362903 h 400050"/>
                <a:gd name="connsiteX25" fmla="*/ 120015 w 400050"/>
                <a:gd name="connsiteY25" fmla="*/ 347663 h 400050"/>
                <a:gd name="connsiteX26" fmla="*/ 157163 w 400050"/>
                <a:gd name="connsiteY26" fmla="*/ 362903 h 400050"/>
                <a:gd name="connsiteX27" fmla="*/ 178118 w 400050"/>
                <a:gd name="connsiteY27" fmla="*/ 404813 h 400050"/>
                <a:gd name="connsiteX28" fmla="*/ 225743 w 400050"/>
                <a:gd name="connsiteY28" fmla="*/ 404813 h 400050"/>
                <a:gd name="connsiteX29" fmla="*/ 246698 w 400050"/>
                <a:gd name="connsiteY29" fmla="*/ 362903 h 400050"/>
                <a:gd name="connsiteX30" fmla="*/ 283845 w 400050"/>
                <a:gd name="connsiteY30" fmla="*/ 347663 h 400050"/>
                <a:gd name="connsiteX31" fmla="*/ 328613 w 400050"/>
                <a:gd name="connsiteY31" fmla="*/ 362903 h 400050"/>
                <a:gd name="connsiteX32" fmla="*/ 362903 w 400050"/>
                <a:gd name="connsiteY32" fmla="*/ 329565 h 400050"/>
                <a:gd name="connsiteX33" fmla="*/ 347663 w 400050"/>
                <a:gd name="connsiteY33" fmla="*/ 284798 h 400050"/>
                <a:gd name="connsiteX34" fmla="*/ 363855 w 400050"/>
                <a:gd name="connsiteY34" fmla="*/ 247650 h 400050"/>
                <a:gd name="connsiteX35" fmla="*/ 405765 w 400050"/>
                <a:gd name="connsiteY35" fmla="*/ 226695 h 400050"/>
                <a:gd name="connsiteX36" fmla="*/ 405765 w 400050"/>
                <a:gd name="connsiteY36" fmla="*/ 179070 h 400050"/>
                <a:gd name="connsiteX37" fmla="*/ 363855 w 400050"/>
                <a:gd name="connsiteY37" fmla="*/ 15811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00050" h="400050">
                  <a:moveTo>
                    <a:pt x="202883" y="274320"/>
                  </a:moveTo>
                  <a:cubicBezTo>
                    <a:pt x="162877" y="274320"/>
                    <a:pt x="131445" y="241935"/>
                    <a:pt x="131445" y="202883"/>
                  </a:cubicBezTo>
                  <a:cubicBezTo>
                    <a:pt x="131445" y="163830"/>
                    <a:pt x="163830" y="131445"/>
                    <a:pt x="202883" y="131445"/>
                  </a:cubicBezTo>
                  <a:cubicBezTo>
                    <a:pt x="242888" y="131445"/>
                    <a:pt x="274320" y="163830"/>
                    <a:pt x="274320" y="202883"/>
                  </a:cubicBezTo>
                  <a:cubicBezTo>
                    <a:pt x="274320" y="241935"/>
                    <a:pt x="241935" y="274320"/>
                    <a:pt x="202883" y="274320"/>
                  </a:cubicBezTo>
                  <a:close/>
                  <a:moveTo>
                    <a:pt x="363855" y="158115"/>
                  </a:moveTo>
                  <a:cubicBezTo>
                    <a:pt x="360045" y="144780"/>
                    <a:pt x="355283" y="132398"/>
                    <a:pt x="348615" y="120968"/>
                  </a:cubicBezTo>
                  <a:lnTo>
                    <a:pt x="363855" y="76200"/>
                  </a:lnTo>
                  <a:lnTo>
                    <a:pt x="329565" y="41910"/>
                  </a:lnTo>
                  <a:lnTo>
                    <a:pt x="284798" y="57150"/>
                  </a:lnTo>
                  <a:cubicBezTo>
                    <a:pt x="273367" y="50483"/>
                    <a:pt x="260985" y="45720"/>
                    <a:pt x="247650" y="41910"/>
                  </a:cubicBezTo>
                  <a:lnTo>
                    <a:pt x="226695" y="0"/>
                  </a:lnTo>
                  <a:lnTo>
                    <a:pt x="179070" y="0"/>
                  </a:lnTo>
                  <a:lnTo>
                    <a:pt x="158115" y="41910"/>
                  </a:lnTo>
                  <a:cubicBezTo>
                    <a:pt x="144780" y="45720"/>
                    <a:pt x="132398" y="50483"/>
                    <a:pt x="120968" y="57150"/>
                  </a:cubicBezTo>
                  <a:lnTo>
                    <a:pt x="76200" y="41910"/>
                  </a:lnTo>
                  <a:lnTo>
                    <a:pt x="41910" y="76200"/>
                  </a:lnTo>
                  <a:lnTo>
                    <a:pt x="57150" y="120968"/>
                  </a:lnTo>
                  <a:cubicBezTo>
                    <a:pt x="50482" y="132398"/>
                    <a:pt x="45720" y="144780"/>
                    <a:pt x="41910" y="158115"/>
                  </a:cubicBezTo>
                  <a:lnTo>
                    <a:pt x="0" y="179070"/>
                  </a:lnTo>
                  <a:lnTo>
                    <a:pt x="0" y="226695"/>
                  </a:lnTo>
                  <a:lnTo>
                    <a:pt x="41910" y="247650"/>
                  </a:lnTo>
                  <a:cubicBezTo>
                    <a:pt x="45720" y="260985"/>
                    <a:pt x="50482" y="273368"/>
                    <a:pt x="57150" y="284798"/>
                  </a:cubicBezTo>
                  <a:lnTo>
                    <a:pt x="41910" y="329565"/>
                  </a:lnTo>
                  <a:lnTo>
                    <a:pt x="75248" y="362903"/>
                  </a:lnTo>
                  <a:lnTo>
                    <a:pt x="120015" y="347663"/>
                  </a:lnTo>
                  <a:cubicBezTo>
                    <a:pt x="131445" y="354330"/>
                    <a:pt x="143827" y="359093"/>
                    <a:pt x="157163" y="362903"/>
                  </a:cubicBezTo>
                  <a:lnTo>
                    <a:pt x="178118" y="404813"/>
                  </a:lnTo>
                  <a:lnTo>
                    <a:pt x="225743" y="404813"/>
                  </a:lnTo>
                  <a:lnTo>
                    <a:pt x="246698" y="362903"/>
                  </a:lnTo>
                  <a:cubicBezTo>
                    <a:pt x="260033" y="359093"/>
                    <a:pt x="272415" y="354330"/>
                    <a:pt x="283845" y="347663"/>
                  </a:cubicBezTo>
                  <a:lnTo>
                    <a:pt x="328613" y="362903"/>
                  </a:lnTo>
                  <a:lnTo>
                    <a:pt x="362903" y="329565"/>
                  </a:lnTo>
                  <a:lnTo>
                    <a:pt x="347663" y="284798"/>
                  </a:lnTo>
                  <a:cubicBezTo>
                    <a:pt x="354330" y="273368"/>
                    <a:pt x="360045" y="260033"/>
                    <a:pt x="363855" y="247650"/>
                  </a:cubicBezTo>
                  <a:lnTo>
                    <a:pt x="405765" y="226695"/>
                  </a:lnTo>
                  <a:lnTo>
                    <a:pt x="405765" y="179070"/>
                  </a:lnTo>
                  <a:lnTo>
                    <a:pt x="363855" y="158115"/>
                  </a:lnTo>
                  <a:close/>
                </a:path>
              </a:pathLst>
            </a:custGeom>
            <a:grpFill/>
            <a:ln w="9525"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E7FE0BDE-A711-49EB-8B9C-A3DDC721FF05}"/>
                </a:ext>
              </a:extLst>
            </p:cNvPr>
            <p:cNvSpPr/>
            <p:nvPr/>
          </p:nvSpPr>
          <p:spPr>
            <a:xfrm>
              <a:off x="5785485" y="3399473"/>
              <a:ext cx="400050" cy="400050"/>
            </a:xfrm>
            <a:custGeom>
              <a:avLst/>
              <a:gdLst>
                <a:gd name="connsiteX0" fmla="*/ 202883 w 400050"/>
                <a:gd name="connsiteY0" fmla="*/ 274320 h 400050"/>
                <a:gd name="connsiteX1" fmla="*/ 131445 w 400050"/>
                <a:gd name="connsiteY1" fmla="*/ 202882 h 400050"/>
                <a:gd name="connsiteX2" fmla="*/ 202883 w 400050"/>
                <a:gd name="connsiteY2" fmla="*/ 131445 h 400050"/>
                <a:gd name="connsiteX3" fmla="*/ 274320 w 400050"/>
                <a:gd name="connsiteY3" fmla="*/ 202882 h 400050"/>
                <a:gd name="connsiteX4" fmla="*/ 202883 w 400050"/>
                <a:gd name="connsiteY4" fmla="*/ 274320 h 400050"/>
                <a:gd name="connsiteX5" fmla="*/ 202883 w 400050"/>
                <a:gd name="connsiteY5" fmla="*/ 274320 h 400050"/>
                <a:gd name="connsiteX6" fmla="*/ 348615 w 400050"/>
                <a:gd name="connsiteY6" fmla="*/ 120967 h 400050"/>
                <a:gd name="connsiteX7" fmla="*/ 363855 w 400050"/>
                <a:gd name="connsiteY7" fmla="*/ 76200 h 400050"/>
                <a:gd name="connsiteX8" fmla="*/ 329565 w 400050"/>
                <a:gd name="connsiteY8" fmla="*/ 41910 h 400050"/>
                <a:gd name="connsiteX9" fmla="*/ 284798 w 400050"/>
                <a:gd name="connsiteY9" fmla="*/ 57150 h 400050"/>
                <a:gd name="connsiteX10" fmla="*/ 247650 w 400050"/>
                <a:gd name="connsiteY10" fmla="*/ 41910 h 400050"/>
                <a:gd name="connsiteX11" fmla="*/ 226695 w 400050"/>
                <a:gd name="connsiteY11" fmla="*/ 0 h 400050"/>
                <a:gd name="connsiteX12" fmla="*/ 179070 w 400050"/>
                <a:gd name="connsiteY12" fmla="*/ 0 h 400050"/>
                <a:gd name="connsiteX13" fmla="*/ 158115 w 400050"/>
                <a:gd name="connsiteY13" fmla="*/ 41910 h 400050"/>
                <a:gd name="connsiteX14" fmla="*/ 120968 w 400050"/>
                <a:gd name="connsiteY14" fmla="*/ 57150 h 400050"/>
                <a:gd name="connsiteX15" fmla="*/ 76200 w 400050"/>
                <a:gd name="connsiteY15" fmla="*/ 41910 h 400050"/>
                <a:gd name="connsiteX16" fmla="*/ 42863 w 400050"/>
                <a:gd name="connsiteY16" fmla="*/ 75247 h 400050"/>
                <a:gd name="connsiteX17" fmla="*/ 57150 w 400050"/>
                <a:gd name="connsiteY17" fmla="*/ 120015 h 400050"/>
                <a:gd name="connsiteX18" fmla="*/ 41910 w 400050"/>
                <a:gd name="connsiteY18" fmla="*/ 157163 h 400050"/>
                <a:gd name="connsiteX19" fmla="*/ 0 w 400050"/>
                <a:gd name="connsiteY19" fmla="*/ 178117 h 400050"/>
                <a:gd name="connsiteX20" fmla="*/ 0 w 400050"/>
                <a:gd name="connsiteY20" fmla="*/ 225742 h 400050"/>
                <a:gd name="connsiteX21" fmla="*/ 41910 w 400050"/>
                <a:gd name="connsiteY21" fmla="*/ 246698 h 400050"/>
                <a:gd name="connsiteX22" fmla="*/ 57150 w 400050"/>
                <a:gd name="connsiteY22" fmla="*/ 283845 h 400050"/>
                <a:gd name="connsiteX23" fmla="*/ 42863 w 400050"/>
                <a:gd name="connsiteY23" fmla="*/ 328613 h 400050"/>
                <a:gd name="connsiteX24" fmla="*/ 76200 w 400050"/>
                <a:gd name="connsiteY24" fmla="*/ 361950 h 400050"/>
                <a:gd name="connsiteX25" fmla="*/ 120968 w 400050"/>
                <a:gd name="connsiteY25" fmla="*/ 347663 h 400050"/>
                <a:gd name="connsiteX26" fmla="*/ 158115 w 400050"/>
                <a:gd name="connsiteY26" fmla="*/ 362903 h 400050"/>
                <a:gd name="connsiteX27" fmla="*/ 179070 w 400050"/>
                <a:gd name="connsiteY27" fmla="*/ 404813 h 400050"/>
                <a:gd name="connsiteX28" fmla="*/ 226695 w 400050"/>
                <a:gd name="connsiteY28" fmla="*/ 404813 h 400050"/>
                <a:gd name="connsiteX29" fmla="*/ 247650 w 400050"/>
                <a:gd name="connsiteY29" fmla="*/ 362903 h 400050"/>
                <a:gd name="connsiteX30" fmla="*/ 284798 w 400050"/>
                <a:gd name="connsiteY30" fmla="*/ 347663 h 400050"/>
                <a:gd name="connsiteX31" fmla="*/ 329565 w 400050"/>
                <a:gd name="connsiteY31" fmla="*/ 362903 h 400050"/>
                <a:gd name="connsiteX32" fmla="*/ 362903 w 400050"/>
                <a:gd name="connsiteY32" fmla="*/ 328613 h 400050"/>
                <a:gd name="connsiteX33" fmla="*/ 348615 w 400050"/>
                <a:gd name="connsiteY33" fmla="*/ 284798 h 400050"/>
                <a:gd name="connsiteX34" fmla="*/ 363855 w 400050"/>
                <a:gd name="connsiteY34" fmla="*/ 247650 h 400050"/>
                <a:gd name="connsiteX35" fmla="*/ 405765 w 400050"/>
                <a:gd name="connsiteY35" fmla="*/ 226695 h 400050"/>
                <a:gd name="connsiteX36" fmla="*/ 405765 w 400050"/>
                <a:gd name="connsiteY36" fmla="*/ 179070 h 400050"/>
                <a:gd name="connsiteX37" fmla="*/ 363855 w 400050"/>
                <a:gd name="connsiteY37" fmla="*/ 158115 h 400050"/>
                <a:gd name="connsiteX38" fmla="*/ 348615 w 400050"/>
                <a:gd name="connsiteY38" fmla="*/ 120967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00050" h="400050">
                  <a:moveTo>
                    <a:pt x="202883" y="274320"/>
                  </a:moveTo>
                  <a:cubicBezTo>
                    <a:pt x="162878" y="274320"/>
                    <a:pt x="131445" y="241935"/>
                    <a:pt x="131445" y="202882"/>
                  </a:cubicBezTo>
                  <a:cubicBezTo>
                    <a:pt x="131445" y="162877"/>
                    <a:pt x="163830" y="131445"/>
                    <a:pt x="202883" y="131445"/>
                  </a:cubicBezTo>
                  <a:cubicBezTo>
                    <a:pt x="242888" y="131445"/>
                    <a:pt x="274320" y="163830"/>
                    <a:pt x="274320" y="202882"/>
                  </a:cubicBezTo>
                  <a:cubicBezTo>
                    <a:pt x="274320" y="241935"/>
                    <a:pt x="242888" y="274320"/>
                    <a:pt x="202883" y="274320"/>
                  </a:cubicBezTo>
                  <a:lnTo>
                    <a:pt x="202883" y="274320"/>
                  </a:lnTo>
                  <a:close/>
                  <a:moveTo>
                    <a:pt x="348615" y="120967"/>
                  </a:moveTo>
                  <a:lnTo>
                    <a:pt x="363855" y="76200"/>
                  </a:lnTo>
                  <a:lnTo>
                    <a:pt x="329565" y="41910"/>
                  </a:lnTo>
                  <a:lnTo>
                    <a:pt x="284798" y="57150"/>
                  </a:lnTo>
                  <a:cubicBezTo>
                    <a:pt x="273368" y="50482"/>
                    <a:pt x="260033" y="45720"/>
                    <a:pt x="247650" y="41910"/>
                  </a:cubicBezTo>
                  <a:lnTo>
                    <a:pt x="226695" y="0"/>
                  </a:lnTo>
                  <a:lnTo>
                    <a:pt x="179070" y="0"/>
                  </a:lnTo>
                  <a:lnTo>
                    <a:pt x="158115" y="41910"/>
                  </a:lnTo>
                  <a:cubicBezTo>
                    <a:pt x="144780" y="45720"/>
                    <a:pt x="132398" y="50482"/>
                    <a:pt x="120968" y="57150"/>
                  </a:cubicBezTo>
                  <a:lnTo>
                    <a:pt x="76200" y="41910"/>
                  </a:lnTo>
                  <a:lnTo>
                    <a:pt x="42863" y="75247"/>
                  </a:lnTo>
                  <a:lnTo>
                    <a:pt x="57150" y="120015"/>
                  </a:lnTo>
                  <a:cubicBezTo>
                    <a:pt x="50483" y="131445"/>
                    <a:pt x="45720" y="144780"/>
                    <a:pt x="41910" y="157163"/>
                  </a:cubicBezTo>
                  <a:lnTo>
                    <a:pt x="0" y="178117"/>
                  </a:lnTo>
                  <a:lnTo>
                    <a:pt x="0" y="225742"/>
                  </a:lnTo>
                  <a:lnTo>
                    <a:pt x="41910" y="246698"/>
                  </a:lnTo>
                  <a:cubicBezTo>
                    <a:pt x="45720" y="260032"/>
                    <a:pt x="50483" y="272415"/>
                    <a:pt x="57150" y="283845"/>
                  </a:cubicBezTo>
                  <a:lnTo>
                    <a:pt x="42863" y="328613"/>
                  </a:lnTo>
                  <a:lnTo>
                    <a:pt x="76200" y="361950"/>
                  </a:lnTo>
                  <a:lnTo>
                    <a:pt x="120968" y="347663"/>
                  </a:lnTo>
                  <a:cubicBezTo>
                    <a:pt x="132398" y="354330"/>
                    <a:pt x="144780" y="359092"/>
                    <a:pt x="158115" y="362903"/>
                  </a:cubicBezTo>
                  <a:lnTo>
                    <a:pt x="179070" y="404813"/>
                  </a:lnTo>
                  <a:lnTo>
                    <a:pt x="226695" y="404813"/>
                  </a:lnTo>
                  <a:lnTo>
                    <a:pt x="247650" y="362903"/>
                  </a:lnTo>
                  <a:cubicBezTo>
                    <a:pt x="260985" y="359092"/>
                    <a:pt x="273368" y="354330"/>
                    <a:pt x="284798" y="347663"/>
                  </a:cubicBezTo>
                  <a:lnTo>
                    <a:pt x="329565" y="362903"/>
                  </a:lnTo>
                  <a:lnTo>
                    <a:pt x="362903" y="328613"/>
                  </a:lnTo>
                  <a:lnTo>
                    <a:pt x="348615" y="284798"/>
                  </a:lnTo>
                  <a:cubicBezTo>
                    <a:pt x="355283" y="273367"/>
                    <a:pt x="360045" y="260985"/>
                    <a:pt x="363855" y="247650"/>
                  </a:cubicBezTo>
                  <a:lnTo>
                    <a:pt x="405765" y="226695"/>
                  </a:lnTo>
                  <a:lnTo>
                    <a:pt x="405765" y="179070"/>
                  </a:lnTo>
                  <a:lnTo>
                    <a:pt x="363855" y="158115"/>
                  </a:lnTo>
                  <a:cubicBezTo>
                    <a:pt x="360045" y="144780"/>
                    <a:pt x="355283" y="132397"/>
                    <a:pt x="348615" y="120967"/>
                  </a:cubicBezTo>
                  <a:close/>
                </a:path>
              </a:pathLst>
            </a:custGeom>
            <a:grpFill/>
            <a:ln w="9525" cap="flat">
              <a:noFill/>
              <a:prstDash val="solid"/>
              <a:miter/>
            </a:ln>
          </p:spPr>
          <p:txBody>
            <a:bodyPr rtlCol="0" anchor="ctr"/>
            <a:lstStyle/>
            <a:p>
              <a:endParaRPr lang="zh-CN" altLang="en-US"/>
            </a:p>
          </p:txBody>
        </p:sp>
      </p:grpSp>
      <p:pic>
        <p:nvPicPr>
          <p:cNvPr id="5" name="图片占位符 4">
            <a:extLst>
              <a:ext uri="{FF2B5EF4-FFF2-40B4-BE49-F238E27FC236}">
                <a16:creationId xmlns:a16="http://schemas.microsoft.com/office/drawing/2014/main" id="{8AB29737-3FE1-4AE6-8BB4-483390C544B6}"/>
              </a:ext>
            </a:extLst>
          </p:cNvPr>
          <p:cNvPicPr>
            <a:picLocks noGrp="1" noChangeAspect="1"/>
          </p:cNvPicPr>
          <p:nvPr>
            <p:ph type="pic" sz="quarter" idx="12"/>
          </p:nvPr>
        </p:nvPicPr>
        <p:blipFill>
          <a:blip r:embed="rId2"/>
          <a:srcRect l="9596" r="9596"/>
          <a:stretch>
            <a:fillRect/>
          </a:stretch>
        </p:blipFill>
        <p:spPr>
          <a:xfrm>
            <a:off x="949325" y="1360488"/>
            <a:ext cx="4767263" cy="4719637"/>
          </a:xfrm>
        </p:spPr>
      </p:pic>
    </p:spTree>
    <p:extLst>
      <p:ext uri="{BB962C8B-B14F-4D97-AF65-F5344CB8AC3E}">
        <p14:creationId xmlns:p14="http://schemas.microsoft.com/office/powerpoint/2010/main" val="2397421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占位符 47">
            <a:extLst>
              <a:ext uri="{FF2B5EF4-FFF2-40B4-BE49-F238E27FC236}">
                <a16:creationId xmlns:a16="http://schemas.microsoft.com/office/drawing/2014/main" id="{88DDC125-7257-40C3-B5D2-F018309495E0}"/>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9" name="文本占位符 38">
            <a:extLst>
              <a:ext uri="{FF2B5EF4-FFF2-40B4-BE49-F238E27FC236}">
                <a16:creationId xmlns:a16="http://schemas.microsoft.com/office/drawing/2014/main" id="{4C1E017E-50F1-4060-A153-B0693456894E}"/>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16" name="矩形 15">
            <a:extLst>
              <a:ext uri="{FF2B5EF4-FFF2-40B4-BE49-F238E27FC236}">
                <a16:creationId xmlns:a16="http://schemas.microsoft.com/office/drawing/2014/main" id="{686F006C-F525-4C6B-984A-2158703A2607}"/>
              </a:ext>
            </a:extLst>
          </p:cNvPr>
          <p:cNvSpPr/>
          <p:nvPr/>
        </p:nvSpPr>
        <p:spPr>
          <a:xfrm>
            <a:off x="1489890" y="5384195"/>
            <a:ext cx="8890479" cy="1027397"/>
          </a:xfrm>
          <a:prstGeom prst="rect">
            <a:avLst/>
          </a:prstGeom>
        </p:spPr>
        <p:txBody>
          <a:bodyPr wrap="square">
            <a:spAutoFit/>
          </a:bodyPr>
          <a:lstStyle/>
          <a:p>
            <a:pPr>
              <a:lnSpc>
                <a:spcPct val="130000"/>
              </a:lnSpc>
            </a:pPr>
            <a:r>
              <a:rPr lang="zh-CN" altLang="en-US" sz="1600" dirty="0">
                <a:solidFill>
                  <a:schemeClr val="tx1">
                    <a:lumMod val="75000"/>
                    <a:lumOff val="25000"/>
                  </a:schemeClr>
                </a:solidFill>
                <a:latin typeface="+mn-ea"/>
              </a:rPr>
              <a:t>坚持实施更大范围、更宽领域、更深层次对外开放，依托我国大市场优势，促进国际合作，实现互利共赢。要建设更高水平开放型经济新体制，全面提高对外开放水平，推动贸易和投资自由化便利化，推进贸易创新发展，推动共建“一带一路”高质量发展，积极参与全球经济治理体系改革。</a:t>
            </a:r>
            <a:endParaRPr lang="zh-CN" altLang="en-US" sz="1600" dirty="0">
              <a:solidFill>
                <a:schemeClr val="tx1">
                  <a:lumMod val="75000"/>
                  <a:lumOff val="25000"/>
                </a:schemeClr>
              </a:solidFill>
              <a:latin typeface="+mn-ea"/>
              <a:sym typeface="+mn-lt"/>
            </a:endParaRPr>
          </a:p>
        </p:txBody>
      </p:sp>
      <p:sp>
        <p:nvSpPr>
          <p:cNvPr id="19" name="文本框 18">
            <a:extLst>
              <a:ext uri="{FF2B5EF4-FFF2-40B4-BE49-F238E27FC236}">
                <a16:creationId xmlns:a16="http://schemas.microsoft.com/office/drawing/2014/main" id="{B31885C5-963B-4250-A9E9-692A1625D8C2}"/>
              </a:ext>
            </a:extLst>
          </p:cNvPr>
          <p:cNvSpPr txBox="1"/>
          <p:nvPr/>
        </p:nvSpPr>
        <p:spPr>
          <a:xfrm>
            <a:off x="2681807" y="4737331"/>
            <a:ext cx="6069385" cy="461665"/>
          </a:xfrm>
          <a:prstGeom prst="rect">
            <a:avLst/>
          </a:prstGeom>
          <a:noFill/>
        </p:spPr>
        <p:txBody>
          <a:bodyPr wrap="square" rtlCol="0">
            <a:spAutoFit/>
          </a:bodyPr>
          <a:lstStyle/>
          <a:p>
            <a:r>
              <a:rPr lang="zh-CN" altLang="en-US" sz="2400" b="1" dirty="0">
                <a:solidFill>
                  <a:schemeClr val="tx1">
                    <a:lumMod val="75000"/>
                    <a:lumOff val="25000"/>
                  </a:schemeClr>
                </a:solidFill>
              </a:rPr>
              <a:t>实行高水平对外开放，开拓合作共赢新局面</a:t>
            </a:r>
          </a:p>
        </p:txBody>
      </p:sp>
      <p:pic>
        <p:nvPicPr>
          <p:cNvPr id="10" name="图片占位符 9">
            <a:extLst>
              <a:ext uri="{FF2B5EF4-FFF2-40B4-BE49-F238E27FC236}">
                <a16:creationId xmlns:a16="http://schemas.microsoft.com/office/drawing/2014/main" id="{A8875B50-37B0-407F-838F-55339B0C7820}"/>
              </a:ext>
            </a:extLst>
          </p:cNvPr>
          <p:cNvPicPr>
            <a:picLocks noGrp="1" noChangeAspect="1"/>
          </p:cNvPicPr>
          <p:nvPr>
            <p:ph type="pic" sz="quarter" idx="12"/>
          </p:nvPr>
        </p:nvPicPr>
        <p:blipFill>
          <a:blip r:embed="rId2"/>
          <a:srcRect t="16687" b="16687"/>
          <a:stretch>
            <a:fillRect/>
          </a:stretch>
        </p:blipFill>
        <p:spPr>
          <a:xfrm>
            <a:off x="695325" y="974725"/>
            <a:ext cx="9537700" cy="3576638"/>
          </a:xfrm>
        </p:spPr>
      </p:pic>
    </p:spTree>
    <p:extLst>
      <p:ext uri="{BB962C8B-B14F-4D97-AF65-F5344CB8AC3E}">
        <p14:creationId xmlns:p14="http://schemas.microsoft.com/office/powerpoint/2010/main" val="473847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6" y="2385942"/>
            <a:ext cx="2262158"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2307748"/>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提出，改善人民生活品质，提高社会建设水平。坚持把实现好、维护好、发展好最广大人民根本利益作为发展的出发点和落脚点，尽力而为、量力而行，健全基本公共服务体系，完善共建共治共享的社会治理制度，扎实推动共同富裕，不断增强人民群众获得感、幸福感、安全感，促进人的全面发展和社会全面进步。要提高人民收入水平，强化就业优先政策，建设高质量教育体系，健全多层次社会保障体系，全面推进健康中国建设，实施积极应对人口老龄化国家战略，加强和创新社会治理。</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2262158"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522971" y="2471302"/>
            <a:ext cx="2031325" cy="369332"/>
          </a:xfrm>
          <a:prstGeom prst="rect">
            <a:avLst/>
          </a:prstGeom>
          <a:noFill/>
        </p:spPr>
        <p:txBody>
          <a:bodyPr wrap="none" rtlCol="0">
            <a:spAutoFit/>
          </a:bodyPr>
          <a:lstStyle/>
          <a:p>
            <a:r>
              <a:rPr lang="zh-CN" altLang="en-US" dirty="0">
                <a:solidFill>
                  <a:schemeClr val="bg1"/>
                </a:solidFill>
                <a:cs typeface="+mn-ea"/>
              </a:rPr>
              <a:t>提高社会建设水平</a:t>
            </a:r>
            <a:endParaRPr lang="zh-CN" altLang="en-US" dirty="0">
              <a:solidFill>
                <a:schemeClr val="bg1"/>
              </a:solidFill>
              <a:cs typeface="+mn-ea"/>
              <a:sym typeface="+mn-lt"/>
            </a:endParaRP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4253695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07502D8-5F22-49BB-9558-39A0EB80EF18}"/>
              </a:ext>
            </a:extLst>
          </p:cNvPr>
          <p:cNvSpPr>
            <a:spLocks noGrp="1"/>
          </p:cNvSpPr>
          <p:nvPr>
            <p:ph type="body" sz="quarter" idx="10"/>
          </p:nvPr>
        </p:nvSpPr>
        <p:spPr>
          <a:xfrm>
            <a:off x="950005" y="530806"/>
            <a:ext cx="1415772" cy="424732"/>
          </a:xfrm>
        </p:spPr>
        <p:txBody>
          <a:bodyPr/>
          <a:lstStyle/>
          <a:p>
            <a:r>
              <a:rPr lang="zh-CN" altLang="en-US" dirty="0"/>
              <a:t>会议要点</a:t>
            </a:r>
          </a:p>
        </p:txBody>
      </p:sp>
      <p:sp>
        <p:nvSpPr>
          <p:cNvPr id="3" name="文本占位符 2">
            <a:extLst>
              <a:ext uri="{FF2B5EF4-FFF2-40B4-BE49-F238E27FC236}">
                <a16:creationId xmlns:a16="http://schemas.microsoft.com/office/drawing/2014/main" id="{6E0FC615-8510-4893-BE9D-FF9029E2F4F1}"/>
              </a:ext>
            </a:extLst>
          </p:cNvPr>
          <p:cNvSpPr>
            <a:spLocks noGrp="1"/>
          </p:cNvSpPr>
          <p:nvPr>
            <p:ph type="body" sz="quarter" idx="11"/>
          </p:nvPr>
        </p:nvSpPr>
        <p:spPr>
          <a:xfrm>
            <a:off x="531020" y="594183"/>
            <a:ext cx="292068" cy="313932"/>
          </a:xfrm>
        </p:spPr>
        <p:txBody>
          <a:bodyPr/>
          <a:lstStyle/>
          <a:p>
            <a:r>
              <a:rPr lang="en-US" altLang="zh-CN" dirty="0"/>
              <a:t>3</a:t>
            </a:r>
            <a:endParaRPr lang="zh-CN" altLang="en-US" dirty="0"/>
          </a:p>
        </p:txBody>
      </p:sp>
      <p:grpSp>
        <p:nvGrpSpPr>
          <p:cNvPr id="22" name="组合 21">
            <a:extLst>
              <a:ext uri="{FF2B5EF4-FFF2-40B4-BE49-F238E27FC236}">
                <a16:creationId xmlns:a16="http://schemas.microsoft.com/office/drawing/2014/main" id="{4517D5C5-DDB3-4613-B9BB-F6C4A8F2C07B}"/>
              </a:ext>
            </a:extLst>
          </p:cNvPr>
          <p:cNvGrpSpPr/>
          <p:nvPr/>
        </p:nvGrpSpPr>
        <p:grpSpPr>
          <a:xfrm>
            <a:off x="4121494" y="2048612"/>
            <a:ext cx="3949014" cy="3370944"/>
            <a:chOff x="4121494" y="2095500"/>
            <a:chExt cx="3949014" cy="2913744"/>
          </a:xfrm>
        </p:grpSpPr>
        <p:grpSp>
          <p:nvGrpSpPr>
            <p:cNvPr id="13" name="组合 12">
              <a:extLst>
                <a:ext uri="{FF2B5EF4-FFF2-40B4-BE49-F238E27FC236}">
                  <a16:creationId xmlns:a16="http://schemas.microsoft.com/office/drawing/2014/main" id="{47D4BD93-1018-475B-85AA-16E0056F8DE3}"/>
                </a:ext>
              </a:extLst>
            </p:cNvPr>
            <p:cNvGrpSpPr/>
            <p:nvPr/>
          </p:nvGrpSpPr>
          <p:grpSpPr>
            <a:xfrm>
              <a:off x="4121494" y="2095500"/>
              <a:ext cx="3949014" cy="2913744"/>
              <a:chOff x="4475743" y="2184400"/>
              <a:chExt cx="3949014" cy="1850572"/>
            </a:xfrm>
            <a:gradFill>
              <a:gsLst>
                <a:gs pos="0">
                  <a:schemeClr val="accent1"/>
                </a:gs>
                <a:gs pos="100000">
                  <a:schemeClr val="accent3"/>
                </a:gs>
              </a:gsLst>
              <a:path path="circle">
                <a:fillToRect r="100000" b="100000"/>
              </a:path>
            </a:gradFill>
            <a:effectLst>
              <a:outerShdw blurRad="190500" algn="ctr" rotWithShape="0">
                <a:prstClr val="black">
                  <a:alpha val="20000"/>
                </a:prstClr>
              </a:outerShdw>
            </a:effectLst>
          </p:grpSpPr>
          <p:sp>
            <p:nvSpPr>
              <p:cNvPr id="9" name="矩形: 对角圆角 8">
                <a:extLst>
                  <a:ext uri="{FF2B5EF4-FFF2-40B4-BE49-F238E27FC236}">
                    <a16:creationId xmlns:a16="http://schemas.microsoft.com/office/drawing/2014/main" id="{748AC6C9-FEA4-436C-A887-32B6BAB82578}"/>
                  </a:ext>
                </a:extLst>
              </p:cNvPr>
              <p:cNvSpPr/>
              <p:nvPr/>
            </p:nvSpPr>
            <p:spPr>
              <a:xfrm>
                <a:off x="6512400" y="2184400"/>
                <a:ext cx="1912357" cy="885371"/>
              </a:xfrm>
              <a:prstGeom prst="round2Diag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对角圆角 9">
                <a:extLst>
                  <a:ext uri="{FF2B5EF4-FFF2-40B4-BE49-F238E27FC236}">
                    <a16:creationId xmlns:a16="http://schemas.microsoft.com/office/drawing/2014/main" id="{AF14DDD7-C59E-449A-A4F4-D2162CC71D85}"/>
                  </a:ext>
                </a:extLst>
              </p:cNvPr>
              <p:cNvSpPr/>
              <p:nvPr/>
            </p:nvSpPr>
            <p:spPr>
              <a:xfrm>
                <a:off x="4475743" y="3149601"/>
                <a:ext cx="1912357" cy="885371"/>
              </a:xfrm>
              <a:prstGeom prst="round2Diag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对角圆角 10">
                <a:extLst>
                  <a:ext uri="{FF2B5EF4-FFF2-40B4-BE49-F238E27FC236}">
                    <a16:creationId xmlns:a16="http://schemas.microsoft.com/office/drawing/2014/main" id="{364C0D03-736A-4EAC-8FA1-27A6D38B0BE4}"/>
                  </a:ext>
                </a:extLst>
              </p:cNvPr>
              <p:cNvSpPr/>
              <p:nvPr/>
            </p:nvSpPr>
            <p:spPr>
              <a:xfrm flipH="1">
                <a:off x="6512400" y="3149601"/>
                <a:ext cx="1912357" cy="885371"/>
              </a:xfrm>
              <a:prstGeom prst="round2Diag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对角圆角 11">
                <a:extLst>
                  <a:ext uri="{FF2B5EF4-FFF2-40B4-BE49-F238E27FC236}">
                    <a16:creationId xmlns:a16="http://schemas.microsoft.com/office/drawing/2014/main" id="{882F345F-F701-477E-A011-6EEDB752D1AB}"/>
                  </a:ext>
                </a:extLst>
              </p:cNvPr>
              <p:cNvSpPr/>
              <p:nvPr/>
            </p:nvSpPr>
            <p:spPr>
              <a:xfrm flipH="1">
                <a:off x="4475744" y="2184400"/>
                <a:ext cx="1912357" cy="885371"/>
              </a:xfrm>
              <a:prstGeom prst="round2Diag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BF909823-CD4E-4B4E-8D54-A4211399C66E}"/>
                </a:ext>
              </a:extLst>
            </p:cNvPr>
            <p:cNvSpPr txBox="1"/>
            <p:nvPr/>
          </p:nvSpPr>
          <p:spPr>
            <a:xfrm>
              <a:off x="4743909" y="2228671"/>
              <a:ext cx="800219" cy="1200329"/>
            </a:xfrm>
            <a:prstGeom prst="rect">
              <a:avLst/>
            </a:prstGeom>
            <a:noFill/>
          </p:spPr>
          <p:txBody>
            <a:bodyPr wrap="none" rtlCol="0">
              <a:spAutoFit/>
            </a:bodyPr>
            <a:lstStyle/>
            <a:p>
              <a:r>
                <a:rPr lang="en-US" altLang="zh-CN" sz="7200">
                  <a:solidFill>
                    <a:schemeClr val="bg1"/>
                  </a:solidFill>
                </a:rPr>
                <a:t>S</a:t>
              </a:r>
              <a:endParaRPr lang="zh-CN" altLang="en-US" sz="7200" dirty="0">
                <a:solidFill>
                  <a:schemeClr val="bg1"/>
                </a:solidFill>
              </a:endParaRPr>
            </a:p>
          </p:txBody>
        </p:sp>
        <p:sp>
          <p:nvSpPr>
            <p:cNvPr id="6" name="文本框 5">
              <a:extLst>
                <a:ext uri="{FF2B5EF4-FFF2-40B4-BE49-F238E27FC236}">
                  <a16:creationId xmlns:a16="http://schemas.microsoft.com/office/drawing/2014/main" id="{1FC5A93C-DF7C-44FB-8CB8-CC011AE4C33D}"/>
                </a:ext>
              </a:extLst>
            </p:cNvPr>
            <p:cNvSpPr txBox="1"/>
            <p:nvPr/>
          </p:nvSpPr>
          <p:spPr>
            <a:xfrm>
              <a:off x="6585979" y="2228671"/>
              <a:ext cx="1056700" cy="1200329"/>
            </a:xfrm>
            <a:prstGeom prst="rect">
              <a:avLst/>
            </a:prstGeom>
            <a:noFill/>
          </p:spPr>
          <p:txBody>
            <a:bodyPr wrap="none" rtlCol="0">
              <a:spAutoFit/>
            </a:bodyPr>
            <a:lstStyle/>
            <a:p>
              <a:r>
                <a:rPr lang="en-US" altLang="zh-CN" sz="7200" dirty="0">
                  <a:solidFill>
                    <a:schemeClr val="bg1"/>
                  </a:solidFill>
                </a:rPr>
                <a:t>W</a:t>
              </a:r>
              <a:endParaRPr lang="zh-CN" altLang="en-US" sz="7200" dirty="0">
                <a:solidFill>
                  <a:schemeClr val="bg1"/>
                </a:solidFill>
              </a:endParaRPr>
            </a:p>
          </p:txBody>
        </p:sp>
        <p:sp>
          <p:nvSpPr>
            <p:cNvPr id="7" name="文本框 6">
              <a:extLst>
                <a:ext uri="{FF2B5EF4-FFF2-40B4-BE49-F238E27FC236}">
                  <a16:creationId xmlns:a16="http://schemas.microsoft.com/office/drawing/2014/main" id="{A3277845-02EA-48C3-8E98-FC0FA725170B}"/>
                </a:ext>
              </a:extLst>
            </p:cNvPr>
            <p:cNvSpPr txBox="1"/>
            <p:nvPr/>
          </p:nvSpPr>
          <p:spPr>
            <a:xfrm>
              <a:off x="4673622" y="3712065"/>
              <a:ext cx="902811" cy="1200329"/>
            </a:xfrm>
            <a:prstGeom prst="rect">
              <a:avLst/>
            </a:prstGeom>
            <a:noFill/>
          </p:spPr>
          <p:txBody>
            <a:bodyPr wrap="none" rtlCol="0">
              <a:spAutoFit/>
            </a:bodyPr>
            <a:lstStyle/>
            <a:p>
              <a:r>
                <a:rPr lang="en-US" altLang="zh-CN" sz="7200" dirty="0">
                  <a:solidFill>
                    <a:schemeClr val="bg1"/>
                  </a:solidFill>
                </a:rPr>
                <a:t>O</a:t>
              </a:r>
              <a:endParaRPr lang="zh-CN" altLang="en-US" sz="7200" dirty="0">
                <a:solidFill>
                  <a:schemeClr val="bg1"/>
                </a:solidFill>
              </a:endParaRPr>
            </a:p>
          </p:txBody>
        </p:sp>
        <p:sp>
          <p:nvSpPr>
            <p:cNvPr id="8" name="文本框 7">
              <a:extLst>
                <a:ext uri="{FF2B5EF4-FFF2-40B4-BE49-F238E27FC236}">
                  <a16:creationId xmlns:a16="http://schemas.microsoft.com/office/drawing/2014/main" id="{E1A74B36-794E-45DD-80C7-44613061BB2B}"/>
                </a:ext>
              </a:extLst>
            </p:cNvPr>
            <p:cNvSpPr txBox="1"/>
            <p:nvPr/>
          </p:nvSpPr>
          <p:spPr>
            <a:xfrm>
              <a:off x="6739867" y="3712066"/>
              <a:ext cx="748923" cy="1200329"/>
            </a:xfrm>
            <a:prstGeom prst="rect">
              <a:avLst/>
            </a:prstGeom>
            <a:noFill/>
          </p:spPr>
          <p:txBody>
            <a:bodyPr wrap="none" rtlCol="0">
              <a:spAutoFit/>
            </a:bodyPr>
            <a:lstStyle/>
            <a:p>
              <a:r>
                <a:rPr lang="en-US" altLang="zh-CN" sz="7200" dirty="0">
                  <a:solidFill>
                    <a:schemeClr val="bg1"/>
                  </a:solidFill>
                </a:rPr>
                <a:t>T</a:t>
              </a:r>
              <a:endParaRPr lang="zh-CN" altLang="en-US" sz="7200" dirty="0">
                <a:solidFill>
                  <a:schemeClr val="bg1"/>
                </a:solidFill>
              </a:endParaRPr>
            </a:p>
          </p:txBody>
        </p:sp>
      </p:grpSp>
      <p:sp>
        <p:nvSpPr>
          <p:cNvPr id="14" name="矩形 13">
            <a:extLst>
              <a:ext uri="{FF2B5EF4-FFF2-40B4-BE49-F238E27FC236}">
                <a16:creationId xmlns:a16="http://schemas.microsoft.com/office/drawing/2014/main" id="{18293C3D-265C-46A4-974D-1B8421A1FB63}"/>
              </a:ext>
            </a:extLst>
          </p:cNvPr>
          <p:cNvSpPr/>
          <p:nvPr/>
        </p:nvSpPr>
        <p:spPr>
          <a:xfrm>
            <a:off x="8227136" y="2349126"/>
            <a:ext cx="3640746" cy="4228273"/>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mn-ea"/>
              </a:rPr>
              <a:t>贯彻习近平强军思想，贯彻新时代军事战略方针，坚持党对人民军队的绝对领导，坚持政治建军、改革强军、科技强军、人才强军、依法治军，加快机械化信息化智能化融合发展，全面加强练兵备战，提高捍卫国家主权、安全、发展利益的战略能力，确保二〇二七年实现建军百年奋斗目标。要提高国防和军队现代化质量效益，促进国防实力和经济实力同步提升，构建一体化国家战略体系和能力，推动重点区域、重点领域、新兴领域协调发展，优化国防科技工业布局，巩固军政军民团结。</a:t>
            </a:r>
            <a:endParaRPr lang="zh-CN" altLang="en-US" sz="1600" dirty="0">
              <a:solidFill>
                <a:schemeClr val="tx1">
                  <a:lumMod val="75000"/>
                  <a:lumOff val="25000"/>
                </a:schemeClr>
              </a:solidFill>
              <a:latin typeface="+mn-ea"/>
              <a:sym typeface="+mn-lt"/>
            </a:endParaRPr>
          </a:p>
        </p:txBody>
      </p:sp>
      <p:sp>
        <p:nvSpPr>
          <p:cNvPr id="15" name="文本框 14">
            <a:extLst>
              <a:ext uri="{FF2B5EF4-FFF2-40B4-BE49-F238E27FC236}">
                <a16:creationId xmlns:a16="http://schemas.microsoft.com/office/drawing/2014/main" id="{6A5FBB57-8371-46F7-847E-1E0BD7D34511}"/>
              </a:ext>
            </a:extLst>
          </p:cNvPr>
          <p:cNvSpPr txBox="1"/>
          <p:nvPr/>
        </p:nvSpPr>
        <p:spPr>
          <a:xfrm>
            <a:off x="8227135" y="1887461"/>
            <a:ext cx="2719907" cy="369332"/>
          </a:xfrm>
          <a:prstGeom prst="rect">
            <a:avLst/>
          </a:prstGeom>
          <a:noFill/>
        </p:spPr>
        <p:txBody>
          <a:bodyPr wrap="square" rtlCol="0">
            <a:spAutoFit/>
          </a:bodyPr>
          <a:lstStyle/>
          <a:p>
            <a:r>
              <a:rPr lang="zh-CN" altLang="en-US" b="1" dirty="0">
                <a:solidFill>
                  <a:schemeClr val="tx1">
                    <a:lumMod val="75000"/>
                    <a:lumOff val="25000"/>
                  </a:schemeClr>
                </a:solidFill>
                <a:latin typeface="楷体" panose="02010609060101010101" pitchFamily="49" charset="-122"/>
                <a:ea typeface="楷体" panose="02010609060101010101" pitchFamily="49" charset="-122"/>
              </a:rPr>
              <a:t>加快国防和军队现代化</a:t>
            </a:r>
          </a:p>
        </p:txBody>
      </p:sp>
      <p:sp>
        <p:nvSpPr>
          <p:cNvPr id="16" name="矩形 15">
            <a:extLst>
              <a:ext uri="{FF2B5EF4-FFF2-40B4-BE49-F238E27FC236}">
                <a16:creationId xmlns:a16="http://schemas.microsoft.com/office/drawing/2014/main" id="{A82A2CE6-6CDE-43E2-85F9-0866DBCE2213}"/>
              </a:ext>
            </a:extLst>
          </p:cNvPr>
          <p:cNvSpPr/>
          <p:nvPr/>
        </p:nvSpPr>
        <p:spPr>
          <a:xfrm>
            <a:off x="695325" y="2349126"/>
            <a:ext cx="3269540" cy="3588098"/>
          </a:xfrm>
          <a:prstGeom prst="rect">
            <a:avLst/>
          </a:prstGeom>
        </p:spPr>
        <p:txBody>
          <a:bodyPr wrap="square">
            <a:spAutoFit/>
          </a:bodyPr>
          <a:lstStyle/>
          <a:p>
            <a:pPr algn="r">
              <a:lnSpc>
                <a:spcPct val="130000"/>
              </a:lnSpc>
            </a:pPr>
            <a:r>
              <a:rPr lang="zh-CN" altLang="en-US" sz="1600" dirty="0">
                <a:solidFill>
                  <a:schemeClr val="tx1">
                    <a:lumMod val="75000"/>
                    <a:lumOff val="25000"/>
                  </a:schemeClr>
                </a:solidFill>
                <a:latin typeface="+mn-ea"/>
              </a:rPr>
              <a:t>全会提出，统筹发展和安全，建设更高水平的平安中国。坚持总体国家安全观，实施国家安全战略，维护和塑造国家安全，统筹传统安全和非传统安全，把安全发展贯穿国家发展各领域和全过程，防范和化解影响我国现代化进程的各种风险，筑牢国家安全屏障。要加强国家安全体系和能力建设，确保国家经济安全，保障人民生命安全，维护社会稳定和安全。</a:t>
            </a:r>
            <a:endParaRPr lang="zh-CN" altLang="en-US" sz="1600" dirty="0">
              <a:solidFill>
                <a:schemeClr val="tx1">
                  <a:lumMod val="75000"/>
                  <a:lumOff val="25000"/>
                </a:schemeClr>
              </a:solidFill>
              <a:latin typeface="+mn-ea"/>
              <a:sym typeface="+mn-lt"/>
            </a:endParaRPr>
          </a:p>
        </p:txBody>
      </p:sp>
      <p:sp>
        <p:nvSpPr>
          <p:cNvPr id="4" name="文本框 3">
            <a:extLst>
              <a:ext uri="{FF2B5EF4-FFF2-40B4-BE49-F238E27FC236}">
                <a16:creationId xmlns:a16="http://schemas.microsoft.com/office/drawing/2014/main" id="{3BCFC6E7-21D1-4ADC-A89B-A2CAADC9E804}"/>
              </a:ext>
            </a:extLst>
          </p:cNvPr>
          <p:cNvSpPr txBox="1"/>
          <p:nvPr/>
        </p:nvSpPr>
        <p:spPr>
          <a:xfrm>
            <a:off x="823088" y="1887461"/>
            <a:ext cx="3084493" cy="369332"/>
          </a:xfrm>
          <a:prstGeom prst="rect">
            <a:avLst/>
          </a:prstGeom>
          <a:noFill/>
        </p:spPr>
        <p:txBody>
          <a:bodyPr wrap="square" rtlCol="0">
            <a:spAutoFit/>
          </a:bodyPr>
          <a:lstStyle/>
          <a:p>
            <a:r>
              <a:rPr lang="zh-CN" altLang="en-US" b="1" dirty="0">
                <a:solidFill>
                  <a:schemeClr val="tx1">
                    <a:lumMod val="75000"/>
                    <a:lumOff val="25000"/>
                  </a:schemeClr>
                </a:solidFill>
                <a:latin typeface="楷体" panose="02010609060101010101" pitchFamily="49" charset="-122"/>
                <a:ea typeface="楷体" panose="02010609060101010101" pitchFamily="49" charset="-122"/>
              </a:rPr>
              <a:t>建设更高水平的平安中国</a:t>
            </a:r>
          </a:p>
        </p:txBody>
      </p:sp>
    </p:spTree>
    <p:extLst>
      <p:ext uri="{BB962C8B-B14F-4D97-AF65-F5344CB8AC3E}">
        <p14:creationId xmlns:p14="http://schemas.microsoft.com/office/powerpoint/2010/main" val="2098722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A6DBC08B-E316-4871-B9C1-04CDD63700AF}"/>
              </a:ext>
            </a:extLst>
          </p:cNvPr>
          <p:cNvSpPr>
            <a:spLocks noGrp="1"/>
          </p:cNvSpPr>
          <p:nvPr>
            <p:ph type="body" sz="quarter" idx="10"/>
          </p:nvPr>
        </p:nvSpPr>
        <p:spPr>
          <a:xfrm>
            <a:off x="2008677" y="2255717"/>
            <a:ext cx="2031325" cy="590931"/>
          </a:xfrm>
        </p:spPr>
        <p:txBody>
          <a:bodyPr/>
          <a:lstStyle/>
          <a:p>
            <a:r>
              <a:rPr lang="zh-CN" altLang="en-US" dirty="0"/>
              <a:t>会议展望</a:t>
            </a:r>
          </a:p>
        </p:txBody>
      </p:sp>
      <p:sp>
        <p:nvSpPr>
          <p:cNvPr id="8" name="文本占位符 7">
            <a:extLst>
              <a:ext uri="{FF2B5EF4-FFF2-40B4-BE49-F238E27FC236}">
                <a16:creationId xmlns:a16="http://schemas.microsoft.com/office/drawing/2014/main" id="{D75FD36D-69B8-4343-A746-C6E596C59846}"/>
              </a:ext>
            </a:extLst>
          </p:cNvPr>
          <p:cNvSpPr>
            <a:spLocks noGrp="1"/>
          </p:cNvSpPr>
          <p:nvPr>
            <p:ph type="body" sz="quarter" idx="11"/>
          </p:nvPr>
        </p:nvSpPr>
        <p:spPr>
          <a:xfrm>
            <a:off x="546024" y="1847652"/>
            <a:ext cx="1601721" cy="2848472"/>
          </a:xfrm>
        </p:spPr>
        <p:txBody>
          <a:bodyPr/>
          <a:lstStyle/>
          <a:p>
            <a:r>
              <a:rPr lang="en-US" altLang="zh-CN" dirty="0"/>
              <a:t>4</a:t>
            </a:r>
            <a:endParaRPr lang="zh-CN" altLang="en-US" dirty="0"/>
          </a:p>
        </p:txBody>
      </p:sp>
      <p:sp>
        <p:nvSpPr>
          <p:cNvPr id="9" name="文本占位符 8">
            <a:extLst>
              <a:ext uri="{FF2B5EF4-FFF2-40B4-BE49-F238E27FC236}">
                <a16:creationId xmlns:a16="http://schemas.microsoft.com/office/drawing/2014/main" id="{B3C4AF43-7370-4778-BAC2-512CE2311DEC}"/>
              </a:ext>
            </a:extLst>
          </p:cNvPr>
          <p:cNvSpPr>
            <a:spLocks noGrp="1"/>
          </p:cNvSpPr>
          <p:nvPr>
            <p:ph type="body" sz="quarter" idx="12"/>
          </p:nvPr>
        </p:nvSpPr>
        <p:spPr>
          <a:xfrm>
            <a:off x="2008677" y="2866311"/>
            <a:ext cx="2432076" cy="424732"/>
          </a:xfrm>
        </p:spPr>
        <p:txBody>
          <a:bodyPr/>
          <a:lstStyle/>
          <a:p>
            <a:r>
              <a:rPr lang="af-ZA" altLang="zh-CN" dirty="0"/>
              <a:t>Meeting </a:t>
            </a:r>
            <a:r>
              <a:rPr lang="en-US" altLang="zh-CN" dirty="0"/>
              <a:t>Outlook</a:t>
            </a:r>
            <a:endParaRPr lang="af-ZA" altLang="zh-CN" dirty="0"/>
          </a:p>
        </p:txBody>
      </p:sp>
      <p:sp>
        <p:nvSpPr>
          <p:cNvPr id="10" name="文本占位符 9">
            <a:extLst>
              <a:ext uri="{FF2B5EF4-FFF2-40B4-BE49-F238E27FC236}">
                <a16:creationId xmlns:a16="http://schemas.microsoft.com/office/drawing/2014/main" id="{7C9B33EB-F25B-4174-871D-680AD7978E2D}"/>
              </a:ext>
            </a:extLst>
          </p:cNvPr>
          <p:cNvSpPr>
            <a:spLocks noGrp="1"/>
          </p:cNvSpPr>
          <p:nvPr>
            <p:ph type="body" sz="quarter" idx="13"/>
          </p:nvPr>
        </p:nvSpPr>
        <p:spPr>
          <a:xfrm>
            <a:off x="2008677" y="3423877"/>
            <a:ext cx="5743689" cy="1106970"/>
          </a:xfrm>
        </p:spPr>
        <p:txBody>
          <a:bodyPr/>
          <a:lstStyle/>
          <a:p>
            <a:r>
              <a:rPr lang="zh-CN" altLang="en-US" dirty="0"/>
              <a:t>全会提出了到二〇三五年基本实现社会主义现代化远景目标，提出了“十四五”时期经济社会发展主要目标</a:t>
            </a:r>
          </a:p>
          <a:p>
            <a:br>
              <a:rPr lang="zh-CN" altLang="en-US" dirty="0">
                <a:solidFill>
                  <a:srgbClr val="A3A3A3"/>
                </a:solidFill>
                <a:effectLst/>
                <a:latin typeface="-apple-system-font"/>
              </a:rPr>
            </a:br>
            <a:endParaRPr lang="zh-CN" altLang="en-US" dirty="0"/>
          </a:p>
        </p:txBody>
      </p:sp>
    </p:spTree>
    <p:extLst>
      <p:ext uri="{BB962C8B-B14F-4D97-AF65-F5344CB8AC3E}">
        <p14:creationId xmlns:p14="http://schemas.microsoft.com/office/powerpoint/2010/main" val="2478112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E63E224B-7B58-4C7F-B9DE-CA6B10ECB182}"/>
              </a:ext>
            </a:extLst>
          </p:cNvPr>
          <p:cNvSpPr>
            <a:spLocks noGrp="1"/>
          </p:cNvSpPr>
          <p:nvPr>
            <p:ph type="body" sz="quarter" idx="10"/>
          </p:nvPr>
        </p:nvSpPr>
        <p:spPr>
          <a:xfrm>
            <a:off x="950005" y="530806"/>
            <a:ext cx="5724644" cy="424732"/>
          </a:xfrm>
        </p:spPr>
        <p:txBody>
          <a:bodyPr/>
          <a:lstStyle/>
          <a:p>
            <a:r>
              <a:rPr lang="zh-CN" altLang="en-US" dirty="0"/>
              <a:t>会议展望</a:t>
            </a:r>
            <a:r>
              <a:rPr lang="en-US" altLang="zh-CN" dirty="0"/>
              <a:t>—</a:t>
            </a:r>
            <a:r>
              <a:rPr lang="zh-CN" altLang="en-US" dirty="0"/>
              <a:t>实现社会主义现代化远景目标</a:t>
            </a:r>
          </a:p>
        </p:txBody>
      </p:sp>
      <p:sp>
        <p:nvSpPr>
          <p:cNvPr id="31" name="文本占位符 30">
            <a:extLst>
              <a:ext uri="{FF2B5EF4-FFF2-40B4-BE49-F238E27FC236}">
                <a16:creationId xmlns:a16="http://schemas.microsoft.com/office/drawing/2014/main" id="{875087B7-9D06-4ED8-B53C-58C032CBB6E1}"/>
              </a:ext>
            </a:extLst>
          </p:cNvPr>
          <p:cNvSpPr>
            <a:spLocks noGrp="1"/>
          </p:cNvSpPr>
          <p:nvPr>
            <p:ph type="body" sz="quarter" idx="11"/>
          </p:nvPr>
        </p:nvSpPr>
        <p:spPr>
          <a:xfrm>
            <a:off x="531020" y="594183"/>
            <a:ext cx="292068" cy="313932"/>
          </a:xfrm>
        </p:spPr>
        <p:txBody>
          <a:bodyPr/>
          <a:lstStyle/>
          <a:p>
            <a:r>
              <a:rPr lang="en-US" altLang="zh-CN" dirty="0"/>
              <a:t>4</a:t>
            </a:r>
            <a:endParaRPr lang="zh-CN" altLang="en-US" dirty="0"/>
          </a:p>
        </p:txBody>
      </p:sp>
      <p:sp>
        <p:nvSpPr>
          <p:cNvPr id="6" name="文本占位符 4">
            <a:extLst>
              <a:ext uri="{FF2B5EF4-FFF2-40B4-BE49-F238E27FC236}">
                <a16:creationId xmlns:a16="http://schemas.microsoft.com/office/drawing/2014/main" id="{E3CF7FBD-4E48-4D83-8285-1B2545F6496A}"/>
              </a:ext>
            </a:extLst>
          </p:cNvPr>
          <p:cNvSpPr txBox="1">
            <a:spLocks/>
          </p:cNvSpPr>
          <p:nvPr/>
        </p:nvSpPr>
        <p:spPr>
          <a:xfrm>
            <a:off x="487205" y="594183"/>
            <a:ext cx="308490" cy="3793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p>
        </p:txBody>
      </p:sp>
      <p:sp>
        <p:nvSpPr>
          <p:cNvPr id="12" name="矩形 11">
            <a:extLst>
              <a:ext uri="{FF2B5EF4-FFF2-40B4-BE49-F238E27FC236}">
                <a16:creationId xmlns:a16="http://schemas.microsoft.com/office/drawing/2014/main" id="{170CF03C-9F0E-4466-9B40-BB4A1DF90A16}"/>
              </a:ext>
            </a:extLst>
          </p:cNvPr>
          <p:cNvSpPr/>
          <p:nvPr/>
        </p:nvSpPr>
        <p:spPr>
          <a:xfrm>
            <a:off x="6868621" y="1412104"/>
            <a:ext cx="5071588" cy="4831579"/>
          </a:xfrm>
          <a:prstGeom prst="rect">
            <a:avLst/>
          </a:prstGeom>
        </p:spPr>
        <p:txBody>
          <a:bodyPr wrap="square">
            <a:spAutoFit/>
          </a:bodyPr>
          <a:lstStyle/>
          <a:p>
            <a:pPr algn="just">
              <a:lnSpc>
                <a:spcPct val="130000"/>
              </a:lnSpc>
            </a:pPr>
            <a:r>
              <a:rPr lang="zh-CN" altLang="en-US" sz="1400" dirty="0">
                <a:solidFill>
                  <a:schemeClr val="tx1">
                    <a:lumMod val="75000"/>
                    <a:lumOff val="25000"/>
                  </a:schemeClr>
                </a:solidFill>
                <a:latin typeface="字魂43号-国潮手书" panose="00000500000000000000" pitchFamily="2" charset="-122"/>
                <a:ea typeface="字魂43号-国潮手书" panose="00000500000000000000" pitchFamily="2" charset="-122"/>
                <a:cs typeface="+mn-ea"/>
              </a:rPr>
              <a:t>全会提出了到二〇三五年基本实现社会主义现代化远景目标，这就是：我国经济实力、科技实力、综合国力将大幅跃升，经济总量和城乡居民人均收入将再迈上新的大台阶，关键核心技术实现重大突破，进入创新型国家前列；基本实现新型工业化、信息化、城镇化、农业现代化，建成现代化经济体系；基本实现国家治理体系和治理能力现代化，人民平等参与、平等发展权利得到充分保障，基本建成法治国家、法治政府、法治社会；建成文化强国、教育强国、人才强国、体育强国、健康中国，国民素质和社会文明程度达到新高度，国家文化软实力显著增强；广泛形成绿色生产生活方式，碳排放达峰后稳中有降，生态环境根本好转，美丽中国建设目标基本实现；形成对外开放新格局，参与国际经济合作和竞争新优势明显增强；人均国内生产总值达到中等发达国家水平，中等收入群体显著扩大，基本公共服务实现均等化，城乡区域发展差距和居民生活水平差距显著缩小；平安中国建设达到更高水平，基本实现国防和军队现代化；人民生活更加美好，人的全面发展、全体人民共同富裕取得更为明显的实质性进展。</a:t>
            </a:r>
            <a:endParaRPr lang="zh-CN" altLang="en-US" sz="1400" dirty="0">
              <a:solidFill>
                <a:schemeClr val="tx1">
                  <a:lumMod val="75000"/>
                  <a:lumOff val="25000"/>
                </a:schemeClr>
              </a:solidFill>
              <a:latin typeface="字魂43号-国潮手书" panose="00000500000000000000" pitchFamily="2" charset="-122"/>
              <a:ea typeface="字魂43号-国潮手书" panose="00000500000000000000" pitchFamily="2" charset="-122"/>
              <a:cs typeface="+mn-ea"/>
              <a:sym typeface="+mn-lt"/>
            </a:endParaRPr>
          </a:p>
        </p:txBody>
      </p:sp>
      <p:grpSp>
        <p:nvGrpSpPr>
          <p:cNvPr id="23" name="图形 19" descr="齿轮">
            <a:extLst>
              <a:ext uri="{FF2B5EF4-FFF2-40B4-BE49-F238E27FC236}">
                <a16:creationId xmlns:a16="http://schemas.microsoft.com/office/drawing/2014/main" id="{07C61ED5-4CBB-4654-98F2-C173C40A7333}"/>
              </a:ext>
            </a:extLst>
          </p:cNvPr>
          <p:cNvGrpSpPr/>
          <p:nvPr/>
        </p:nvGrpSpPr>
        <p:grpSpPr>
          <a:xfrm>
            <a:off x="5355307" y="1465202"/>
            <a:ext cx="1503752" cy="1503752"/>
            <a:chOff x="5638800" y="2971800"/>
            <a:chExt cx="914400" cy="914400"/>
          </a:xfrm>
          <a:gradFill>
            <a:gsLst>
              <a:gs pos="0">
                <a:schemeClr val="accent1"/>
              </a:gs>
              <a:gs pos="100000">
                <a:schemeClr val="accent2"/>
              </a:gs>
            </a:gsLst>
            <a:path path="circle">
              <a:fillToRect r="100000" b="100000"/>
            </a:path>
          </a:gradFill>
        </p:grpSpPr>
        <p:sp>
          <p:nvSpPr>
            <p:cNvPr id="24" name="任意多边形: 形状 23">
              <a:extLst>
                <a:ext uri="{FF2B5EF4-FFF2-40B4-BE49-F238E27FC236}">
                  <a16:creationId xmlns:a16="http://schemas.microsoft.com/office/drawing/2014/main" id="{4B2EA0D1-EF4F-400A-9108-3CA68923DBD6}"/>
                </a:ext>
              </a:extLst>
            </p:cNvPr>
            <p:cNvSpPr/>
            <p:nvPr/>
          </p:nvSpPr>
          <p:spPr>
            <a:xfrm>
              <a:off x="6000750" y="3052763"/>
              <a:ext cx="400050" cy="400050"/>
            </a:xfrm>
            <a:custGeom>
              <a:avLst/>
              <a:gdLst>
                <a:gd name="connsiteX0" fmla="*/ 202883 w 400050"/>
                <a:gd name="connsiteY0" fmla="*/ 274320 h 400050"/>
                <a:gd name="connsiteX1" fmla="*/ 131445 w 400050"/>
                <a:gd name="connsiteY1" fmla="*/ 202883 h 400050"/>
                <a:gd name="connsiteX2" fmla="*/ 202883 w 400050"/>
                <a:gd name="connsiteY2" fmla="*/ 131445 h 400050"/>
                <a:gd name="connsiteX3" fmla="*/ 274320 w 400050"/>
                <a:gd name="connsiteY3" fmla="*/ 202883 h 400050"/>
                <a:gd name="connsiteX4" fmla="*/ 202883 w 400050"/>
                <a:gd name="connsiteY4" fmla="*/ 274320 h 400050"/>
                <a:gd name="connsiteX5" fmla="*/ 363855 w 400050"/>
                <a:gd name="connsiteY5" fmla="*/ 158115 h 400050"/>
                <a:gd name="connsiteX6" fmla="*/ 348615 w 400050"/>
                <a:gd name="connsiteY6" fmla="*/ 120968 h 400050"/>
                <a:gd name="connsiteX7" fmla="*/ 363855 w 400050"/>
                <a:gd name="connsiteY7" fmla="*/ 76200 h 400050"/>
                <a:gd name="connsiteX8" fmla="*/ 329565 w 400050"/>
                <a:gd name="connsiteY8" fmla="*/ 41910 h 400050"/>
                <a:gd name="connsiteX9" fmla="*/ 284798 w 400050"/>
                <a:gd name="connsiteY9" fmla="*/ 57150 h 400050"/>
                <a:gd name="connsiteX10" fmla="*/ 247650 w 400050"/>
                <a:gd name="connsiteY10" fmla="*/ 41910 h 400050"/>
                <a:gd name="connsiteX11" fmla="*/ 226695 w 400050"/>
                <a:gd name="connsiteY11" fmla="*/ 0 h 400050"/>
                <a:gd name="connsiteX12" fmla="*/ 179070 w 400050"/>
                <a:gd name="connsiteY12" fmla="*/ 0 h 400050"/>
                <a:gd name="connsiteX13" fmla="*/ 158115 w 400050"/>
                <a:gd name="connsiteY13" fmla="*/ 41910 h 400050"/>
                <a:gd name="connsiteX14" fmla="*/ 120968 w 400050"/>
                <a:gd name="connsiteY14" fmla="*/ 57150 h 400050"/>
                <a:gd name="connsiteX15" fmla="*/ 76200 w 400050"/>
                <a:gd name="connsiteY15" fmla="*/ 41910 h 400050"/>
                <a:gd name="connsiteX16" fmla="*/ 41910 w 400050"/>
                <a:gd name="connsiteY16" fmla="*/ 76200 h 400050"/>
                <a:gd name="connsiteX17" fmla="*/ 57150 w 400050"/>
                <a:gd name="connsiteY17" fmla="*/ 120968 h 400050"/>
                <a:gd name="connsiteX18" fmla="*/ 41910 w 400050"/>
                <a:gd name="connsiteY18" fmla="*/ 158115 h 400050"/>
                <a:gd name="connsiteX19" fmla="*/ 0 w 400050"/>
                <a:gd name="connsiteY19" fmla="*/ 179070 h 400050"/>
                <a:gd name="connsiteX20" fmla="*/ 0 w 400050"/>
                <a:gd name="connsiteY20" fmla="*/ 226695 h 400050"/>
                <a:gd name="connsiteX21" fmla="*/ 41910 w 400050"/>
                <a:gd name="connsiteY21" fmla="*/ 247650 h 400050"/>
                <a:gd name="connsiteX22" fmla="*/ 57150 w 400050"/>
                <a:gd name="connsiteY22" fmla="*/ 284798 h 400050"/>
                <a:gd name="connsiteX23" fmla="*/ 41910 w 400050"/>
                <a:gd name="connsiteY23" fmla="*/ 329565 h 400050"/>
                <a:gd name="connsiteX24" fmla="*/ 75248 w 400050"/>
                <a:gd name="connsiteY24" fmla="*/ 362903 h 400050"/>
                <a:gd name="connsiteX25" fmla="*/ 120015 w 400050"/>
                <a:gd name="connsiteY25" fmla="*/ 347663 h 400050"/>
                <a:gd name="connsiteX26" fmla="*/ 157163 w 400050"/>
                <a:gd name="connsiteY26" fmla="*/ 362903 h 400050"/>
                <a:gd name="connsiteX27" fmla="*/ 178118 w 400050"/>
                <a:gd name="connsiteY27" fmla="*/ 404813 h 400050"/>
                <a:gd name="connsiteX28" fmla="*/ 225743 w 400050"/>
                <a:gd name="connsiteY28" fmla="*/ 404813 h 400050"/>
                <a:gd name="connsiteX29" fmla="*/ 246698 w 400050"/>
                <a:gd name="connsiteY29" fmla="*/ 362903 h 400050"/>
                <a:gd name="connsiteX30" fmla="*/ 283845 w 400050"/>
                <a:gd name="connsiteY30" fmla="*/ 347663 h 400050"/>
                <a:gd name="connsiteX31" fmla="*/ 328613 w 400050"/>
                <a:gd name="connsiteY31" fmla="*/ 362903 h 400050"/>
                <a:gd name="connsiteX32" fmla="*/ 362903 w 400050"/>
                <a:gd name="connsiteY32" fmla="*/ 329565 h 400050"/>
                <a:gd name="connsiteX33" fmla="*/ 347663 w 400050"/>
                <a:gd name="connsiteY33" fmla="*/ 284798 h 400050"/>
                <a:gd name="connsiteX34" fmla="*/ 363855 w 400050"/>
                <a:gd name="connsiteY34" fmla="*/ 247650 h 400050"/>
                <a:gd name="connsiteX35" fmla="*/ 405765 w 400050"/>
                <a:gd name="connsiteY35" fmla="*/ 226695 h 400050"/>
                <a:gd name="connsiteX36" fmla="*/ 405765 w 400050"/>
                <a:gd name="connsiteY36" fmla="*/ 179070 h 400050"/>
                <a:gd name="connsiteX37" fmla="*/ 363855 w 400050"/>
                <a:gd name="connsiteY37" fmla="*/ 15811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00050" h="400050">
                  <a:moveTo>
                    <a:pt x="202883" y="274320"/>
                  </a:moveTo>
                  <a:cubicBezTo>
                    <a:pt x="162877" y="274320"/>
                    <a:pt x="131445" y="241935"/>
                    <a:pt x="131445" y="202883"/>
                  </a:cubicBezTo>
                  <a:cubicBezTo>
                    <a:pt x="131445" y="163830"/>
                    <a:pt x="163830" y="131445"/>
                    <a:pt x="202883" y="131445"/>
                  </a:cubicBezTo>
                  <a:cubicBezTo>
                    <a:pt x="242888" y="131445"/>
                    <a:pt x="274320" y="163830"/>
                    <a:pt x="274320" y="202883"/>
                  </a:cubicBezTo>
                  <a:cubicBezTo>
                    <a:pt x="274320" y="241935"/>
                    <a:pt x="241935" y="274320"/>
                    <a:pt x="202883" y="274320"/>
                  </a:cubicBezTo>
                  <a:close/>
                  <a:moveTo>
                    <a:pt x="363855" y="158115"/>
                  </a:moveTo>
                  <a:cubicBezTo>
                    <a:pt x="360045" y="144780"/>
                    <a:pt x="355283" y="132398"/>
                    <a:pt x="348615" y="120968"/>
                  </a:cubicBezTo>
                  <a:lnTo>
                    <a:pt x="363855" y="76200"/>
                  </a:lnTo>
                  <a:lnTo>
                    <a:pt x="329565" y="41910"/>
                  </a:lnTo>
                  <a:lnTo>
                    <a:pt x="284798" y="57150"/>
                  </a:lnTo>
                  <a:cubicBezTo>
                    <a:pt x="273367" y="50483"/>
                    <a:pt x="260985" y="45720"/>
                    <a:pt x="247650" y="41910"/>
                  </a:cubicBezTo>
                  <a:lnTo>
                    <a:pt x="226695" y="0"/>
                  </a:lnTo>
                  <a:lnTo>
                    <a:pt x="179070" y="0"/>
                  </a:lnTo>
                  <a:lnTo>
                    <a:pt x="158115" y="41910"/>
                  </a:lnTo>
                  <a:cubicBezTo>
                    <a:pt x="144780" y="45720"/>
                    <a:pt x="132398" y="50483"/>
                    <a:pt x="120968" y="57150"/>
                  </a:cubicBezTo>
                  <a:lnTo>
                    <a:pt x="76200" y="41910"/>
                  </a:lnTo>
                  <a:lnTo>
                    <a:pt x="41910" y="76200"/>
                  </a:lnTo>
                  <a:lnTo>
                    <a:pt x="57150" y="120968"/>
                  </a:lnTo>
                  <a:cubicBezTo>
                    <a:pt x="50482" y="132398"/>
                    <a:pt x="45720" y="144780"/>
                    <a:pt x="41910" y="158115"/>
                  </a:cubicBezTo>
                  <a:lnTo>
                    <a:pt x="0" y="179070"/>
                  </a:lnTo>
                  <a:lnTo>
                    <a:pt x="0" y="226695"/>
                  </a:lnTo>
                  <a:lnTo>
                    <a:pt x="41910" y="247650"/>
                  </a:lnTo>
                  <a:cubicBezTo>
                    <a:pt x="45720" y="260985"/>
                    <a:pt x="50482" y="273368"/>
                    <a:pt x="57150" y="284798"/>
                  </a:cubicBezTo>
                  <a:lnTo>
                    <a:pt x="41910" y="329565"/>
                  </a:lnTo>
                  <a:lnTo>
                    <a:pt x="75248" y="362903"/>
                  </a:lnTo>
                  <a:lnTo>
                    <a:pt x="120015" y="347663"/>
                  </a:lnTo>
                  <a:cubicBezTo>
                    <a:pt x="131445" y="354330"/>
                    <a:pt x="143827" y="359093"/>
                    <a:pt x="157163" y="362903"/>
                  </a:cubicBezTo>
                  <a:lnTo>
                    <a:pt x="178118" y="404813"/>
                  </a:lnTo>
                  <a:lnTo>
                    <a:pt x="225743" y="404813"/>
                  </a:lnTo>
                  <a:lnTo>
                    <a:pt x="246698" y="362903"/>
                  </a:lnTo>
                  <a:cubicBezTo>
                    <a:pt x="260033" y="359093"/>
                    <a:pt x="272415" y="354330"/>
                    <a:pt x="283845" y="347663"/>
                  </a:cubicBezTo>
                  <a:lnTo>
                    <a:pt x="328613" y="362903"/>
                  </a:lnTo>
                  <a:lnTo>
                    <a:pt x="362903" y="329565"/>
                  </a:lnTo>
                  <a:lnTo>
                    <a:pt x="347663" y="284798"/>
                  </a:lnTo>
                  <a:cubicBezTo>
                    <a:pt x="354330" y="273368"/>
                    <a:pt x="360045" y="260033"/>
                    <a:pt x="363855" y="247650"/>
                  </a:cubicBezTo>
                  <a:lnTo>
                    <a:pt x="405765" y="226695"/>
                  </a:lnTo>
                  <a:lnTo>
                    <a:pt x="405765" y="179070"/>
                  </a:lnTo>
                  <a:lnTo>
                    <a:pt x="363855" y="158115"/>
                  </a:lnTo>
                  <a:close/>
                </a:path>
              </a:pathLst>
            </a:custGeom>
            <a:grpFill/>
            <a:ln w="9525"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E7FE0BDE-A711-49EB-8B9C-A3DDC721FF05}"/>
                </a:ext>
              </a:extLst>
            </p:cNvPr>
            <p:cNvSpPr/>
            <p:nvPr/>
          </p:nvSpPr>
          <p:spPr>
            <a:xfrm>
              <a:off x="5785485" y="3399473"/>
              <a:ext cx="400050" cy="400050"/>
            </a:xfrm>
            <a:custGeom>
              <a:avLst/>
              <a:gdLst>
                <a:gd name="connsiteX0" fmla="*/ 202883 w 400050"/>
                <a:gd name="connsiteY0" fmla="*/ 274320 h 400050"/>
                <a:gd name="connsiteX1" fmla="*/ 131445 w 400050"/>
                <a:gd name="connsiteY1" fmla="*/ 202882 h 400050"/>
                <a:gd name="connsiteX2" fmla="*/ 202883 w 400050"/>
                <a:gd name="connsiteY2" fmla="*/ 131445 h 400050"/>
                <a:gd name="connsiteX3" fmla="*/ 274320 w 400050"/>
                <a:gd name="connsiteY3" fmla="*/ 202882 h 400050"/>
                <a:gd name="connsiteX4" fmla="*/ 202883 w 400050"/>
                <a:gd name="connsiteY4" fmla="*/ 274320 h 400050"/>
                <a:gd name="connsiteX5" fmla="*/ 202883 w 400050"/>
                <a:gd name="connsiteY5" fmla="*/ 274320 h 400050"/>
                <a:gd name="connsiteX6" fmla="*/ 348615 w 400050"/>
                <a:gd name="connsiteY6" fmla="*/ 120967 h 400050"/>
                <a:gd name="connsiteX7" fmla="*/ 363855 w 400050"/>
                <a:gd name="connsiteY7" fmla="*/ 76200 h 400050"/>
                <a:gd name="connsiteX8" fmla="*/ 329565 w 400050"/>
                <a:gd name="connsiteY8" fmla="*/ 41910 h 400050"/>
                <a:gd name="connsiteX9" fmla="*/ 284798 w 400050"/>
                <a:gd name="connsiteY9" fmla="*/ 57150 h 400050"/>
                <a:gd name="connsiteX10" fmla="*/ 247650 w 400050"/>
                <a:gd name="connsiteY10" fmla="*/ 41910 h 400050"/>
                <a:gd name="connsiteX11" fmla="*/ 226695 w 400050"/>
                <a:gd name="connsiteY11" fmla="*/ 0 h 400050"/>
                <a:gd name="connsiteX12" fmla="*/ 179070 w 400050"/>
                <a:gd name="connsiteY12" fmla="*/ 0 h 400050"/>
                <a:gd name="connsiteX13" fmla="*/ 158115 w 400050"/>
                <a:gd name="connsiteY13" fmla="*/ 41910 h 400050"/>
                <a:gd name="connsiteX14" fmla="*/ 120968 w 400050"/>
                <a:gd name="connsiteY14" fmla="*/ 57150 h 400050"/>
                <a:gd name="connsiteX15" fmla="*/ 76200 w 400050"/>
                <a:gd name="connsiteY15" fmla="*/ 41910 h 400050"/>
                <a:gd name="connsiteX16" fmla="*/ 42863 w 400050"/>
                <a:gd name="connsiteY16" fmla="*/ 75247 h 400050"/>
                <a:gd name="connsiteX17" fmla="*/ 57150 w 400050"/>
                <a:gd name="connsiteY17" fmla="*/ 120015 h 400050"/>
                <a:gd name="connsiteX18" fmla="*/ 41910 w 400050"/>
                <a:gd name="connsiteY18" fmla="*/ 157163 h 400050"/>
                <a:gd name="connsiteX19" fmla="*/ 0 w 400050"/>
                <a:gd name="connsiteY19" fmla="*/ 178117 h 400050"/>
                <a:gd name="connsiteX20" fmla="*/ 0 w 400050"/>
                <a:gd name="connsiteY20" fmla="*/ 225742 h 400050"/>
                <a:gd name="connsiteX21" fmla="*/ 41910 w 400050"/>
                <a:gd name="connsiteY21" fmla="*/ 246698 h 400050"/>
                <a:gd name="connsiteX22" fmla="*/ 57150 w 400050"/>
                <a:gd name="connsiteY22" fmla="*/ 283845 h 400050"/>
                <a:gd name="connsiteX23" fmla="*/ 42863 w 400050"/>
                <a:gd name="connsiteY23" fmla="*/ 328613 h 400050"/>
                <a:gd name="connsiteX24" fmla="*/ 76200 w 400050"/>
                <a:gd name="connsiteY24" fmla="*/ 361950 h 400050"/>
                <a:gd name="connsiteX25" fmla="*/ 120968 w 400050"/>
                <a:gd name="connsiteY25" fmla="*/ 347663 h 400050"/>
                <a:gd name="connsiteX26" fmla="*/ 158115 w 400050"/>
                <a:gd name="connsiteY26" fmla="*/ 362903 h 400050"/>
                <a:gd name="connsiteX27" fmla="*/ 179070 w 400050"/>
                <a:gd name="connsiteY27" fmla="*/ 404813 h 400050"/>
                <a:gd name="connsiteX28" fmla="*/ 226695 w 400050"/>
                <a:gd name="connsiteY28" fmla="*/ 404813 h 400050"/>
                <a:gd name="connsiteX29" fmla="*/ 247650 w 400050"/>
                <a:gd name="connsiteY29" fmla="*/ 362903 h 400050"/>
                <a:gd name="connsiteX30" fmla="*/ 284798 w 400050"/>
                <a:gd name="connsiteY30" fmla="*/ 347663 h 400050"/>
                <a:gd name="connsiteX31" fmla="*/ 329565 w 400050"/>
                <a:gd name="connsiteY31" fmla="*/ 362903 h 400050"/>
                <a:gd name="connsiteX32" fmla="*/ 362903 w 400050"/>
                <a:gd name="connsiteY32" fmla="*/ 328613 h 400050"/>
                <a:gd name="connsiteX33" fmla="*/ 348615 w 400050"/>
                <a:gd name="connsiteY33" fmla="*/ 284798 h 400050"/>
                <a:gd name="connsiteX34" fmla="*/ 363855 w 400050"/>
                <a:gd name="connsiteY34" fmla="*/ 247650 h 400050"/>
                <a:gd name="connsiteX35" fmla="*/ 405765 w 400050"/>
                <a:gd name="connsiteY35" fmla="*/ 226695 h 400050"/>
                <a:gd name="connsiteX36" fmla="*/ 405765 w 400050"/>
                <a:gd name="connsiteY36" fmla="*/ 179070 h 400050"/>
                <a:gd name="connsiteX37" fmla="*/ 363855 w 400050"/>
                <a:gd name="connsiteY37" fmla="*/ 158115 h 400050"/>
                <a:gd name="connsiteX38" fmla="*/ 348615 w 400050"/>
                <a:gd name="connsiteY38" fmla="*/ 120967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00050" h="400050">
                  <a:moveTo>
                    <a:pt x="202883" y="274320"/>
                  </a:moveTo>
                  <a:cubicBezTo>
                    <a:pt x="162878" y="274320"/>
                    <a:pt x="131445" y="241935"/>
                    <a:pt x="131445" y="202882"/>
                  </a:cubicBezTo>
                  <a:cubicBezTo>
                    <a:pt x="131445" y="162877"/>
                    <a:pt x="163830" y="131445"/>
                    <a:pt x="202883" y="131445"/>
                  </a:cubicBezTo>
                  <a:cubicBezTo>
                    <a:pt x="242888" y="131445"/>
                    <a:pt x="274320" y="163830"/>
                    <a:pt x="274320" y="202882"/>
                  </a:cubicBezTo>
                  <a:cubicBezTo>
                    <a:pt x="274320" y="241935"/>
                    <a:pt x="242888" y="274320"/>
                    <a:pt x="202883" y="274320"/>
                  </a:cubicBezTo>
                  <a:lnTo>
                    <a:pt x="202883" y="274320"/>
                  </a:lnTo>
                  <a:close/>
                  <a:moveTo>
                    <a:pt x="348615" y="120967"/>
                  </a:moveTo>
                  <a:lnTo>
                    <a:pt x="363855" y="76200"/>
                  </a:lnTo>
                  <a:lnTo>
                    <a:pt x="329565" y="41910"/>
                  </a:lnTo>
                  <a:lnTo>
                    <a:pt x="284798" y="57150"/>
                  </a:lnTo>
                  <a:cubicBezTo>
                    <a:pt x="273368" y="50482"/>
                    <a:pt x="260033" y="45720"/>
                    <a:pt x="247650" y="41910"/>
                  </a:cubicBezTo>
                  <a:lnTo>
                    <a:pt x="226695" y="0"/>
                  </a:lnTo>
                  <a:lnTo>
                    <a:pt x="179070" y="0"/>
                  </a:lnTo>
                  <a:lnTo>
                    <a:pt x="158115" y="41910"/>
                  </a:lnTo>
                  <a:cubicBezTo>
                    <a:pt x="144780" y="45720"/>
                    <a:pt x="132398" y="50482"/>
                    <a:pt x="120968" y="57150"/>
                  </a:cubicBezTo>
                  <a:lnTo>
                    <a:pt x="76200" y="41910"/>
                  </a:lnTo>
                  <a:lnTo>
                    <a:pt x="42863" y="75247"/>
                  </a:lnTo>
                  <a:lnTo>
                    <a:pt x="57150" y="120015"/>
                  </a:lnTo>
                  <a:cubicBezTo>
                    <a:pt x="50483" y="131445"/>
                    <a:pt x="45720" y="144780"/>
                    <a:pt x="41910" y="157163"/>
                  </a:cubicBezTo>
                  <a:lnTo>
                    <a:pt x="0" y="178117"/>
                  </a:lnTo>
                  <a:lnTo>
                    <a:pt x="0" y="225742"/>
                  </a:lnTo>
                  <a:lnTo>
                    <a:pt x="41910" y="246698"/>
                  </a:lnTo>
                  <a:cubicBezTo>
                    <a:pt x="45720" y="260032"/>
                    <a:pt x="50483" y="272415"/>
                    <a:pt x="57150" y="283845"/>
                  </a:cubicBezTo>
                  <a:lnTo>
                    <a:pt x="42863" y="328613"/>
                  </a:lnTo>
                  <a:lnTo>
                    <a:pt x="76200" y="361950"/>
                  </a:lnTo>
                  <a:lnTo>
                    <a:pt x="120968" y="347663"/>
                  </a:lnTo>
                  <a:cubicBezTo>
                    <a:pt x="132398" y="354330"/>
                    <a:pt x="144780" y="359092"/>
                    <a:pt x="158115" y="362903"/>
                  </a:cubicBezTo>
                  <a:lnTo>
                    <a:pt x="179070" y="404813"/>
                  </a:lnTo>
                  <a:lnTo>
                    <a:pt x="226695" y="404813"/>
                  </a:lnTo>
                  <a:lnTo>
                    <a:pt x="247650" y="362903"/>
                  </a:lnTo>
                  <a:cubicBezTo>
                    <a:pt x="260985" y="359092"/>
                    <a:pt x="273368" y="354330"/>
                    <a:pt x="284798" y="347663"/>
                  </a:cubicBezTo>
                  <a:lnTo>
                    <a:pt x="329565" y="362903"/>
                  </a:lnTo>
                  <a:lnTo>
                    <a:pt x="362903" y="328613"/>
                  </a:lnTo>
                  <a:lnTo>
                    <a:pt x="348615" y="284798"/>
                  </a:lnTo>
                  <a:cubicBezTo>
                    <a:pt x="355283" y="273367"/>
                    <a:pt x="360045" y="260985"/>
                    <a:pt x="363855" y="247650"/>
                  </a:cubicBezTo>
                  <a:lnTo>
                    <a:pt x="405765" y="226695"/>
                  </a:lnTo>
                  <a:lnTo>
                    <a:pt x="405765" y="179070"/>
                  </a:lnTo>
                  <a:lnTo>
                    <a:pt x="363855" y="158115"/>
                  </a:lnTo>
                  <a:cubicBezTo>
                    <a:pt x="360045" y="144780"/>
                    <a:pt x="355283" y="132397"/>
                    <a:pt x="348615" y="120967"/>
                  </a:cubicBezTo>
                  <a:close/>
                </a:path>
              </a:pathLst>
            </a:custGeom>
            <a:grpFill/>
            <a:ln w="9525" cap="flat">
              <a:noFill/>
              <a:prstDash val="solid"/>
              <a:miter/>
            </a:ln>
          </p:spPr>
          <p:txBody>
            <a:bodyPr rtlCol="0" anchor="ctr"/>
            <a:lstStyle/>
            <a:p>
              <a:endParaRPr lang="zh-CN" altLang="en-US"/>
            </a:p>
          </p:txBody>
        </p:sp>
      </p:grpSp>
      <p:pic>
        <p:nvPicPr>
          <p:cNvPr id="10" name="图片占位符 9">
            <a:extLst>
              <a:ext uri="{FF2B5EF4-FFF2-40B4-BE49-F238E27FC236}">
                <a16:creationId xmlns:a16="http://schemas.microsoft.com/office/drawing/2014/main" id="{EB3F252B-BE2A-4BC2-BBF9-12A738161EBD}"/>
              </a:ext>
            </a:extLst>
          </p:cNvPr>
          <p:cNvPicPr>
            <a:picLocks noGrp="1" noChangeAspect="1"/>
          </p:cNvPicPr>
          <p:nvPr>
            <p:ph type="pic" sz="quarter" idx="12"/>
          </p:nvPr>
        </p:nvPicPr>
        <p:blipFill>
          <a:blip r:embed="rId2"/>
          <a:srcRect l="1489" r="1489"/>
          <a:stretch>
            <a:fillRect/>
          </a:stretch>
        </p:blipFill>
        <p:spPr/>
      </p:pic>
    </p:spTree>
    <p:extLst>
      <p:ext uri="{BB962C8B-B14F-4D97-AF65-F5344CB8AC3E}">
        <p14:creationId xmlns:p14="http://schemas.microsoft.com/office/powerpoint/2010/main" val="1186610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 name="图片占位符 73">
            <a:extLst>
              <a:ext uri="{FF2B5EF4-FFF2-40B4-BE49-F238E27FC236}">
                <a16:creationId xmlns:a16="http://schemas.microsoft.com/office/drawing/2014/main" id="{96C394AF-10E5-4EE3-A9E1-E046A7EFA3C1}"/>
              </a:ext>
            </a:extLst>
          </p:cNvPr>
          <p:cNvPicPr>
            <a:picLocks noGrp="1" noChangeAspect="1"/>
          </p:cNvPicPr>
          <p:nvPr>
            <p:ph type="pic" sz="quarter" idx="12"/>
          </p:nvPr>
        </p:nvPicPr>
        <p:blipFill>
          <a:blip r:embed="rId2"/>
          <a:srcRect t="70" b="70"/>
          <a:stretch/>
        </p:blipFill>
        <p:spPr>
          <a:xfrm>
            <a:off x="1214438" y="1511300"/>
            <a:ext cx="1125537" cy="1123950"/>
          </a:xfrm>
        </p:spPr>
      </p:pic>
      <p:pic>
        <p:nvPicPr>
          <p:cNvPr id="76" name="图片占位符 75">
            <a:extLst>
              <a:ext uri="{FF2B5EF4-FFF2-40B4-BE49-F238E27FC236}">
                <a16:creationId xmlns:a16="http://schemas.microsoft.com/office/drawing/2014/main" id="{004F9AA2-B60B-4A91-AC89-2E13031A05D4}"/>
              </a:ext>
            </a:extLst>
          </p:cNvPr>
          <p:cNvPicPr>
            <a:picLocks noGrp="1" noChangeAspect="1"/>
          </p:cNvPicPr>
          <p:nvPr>
            <p:ph type="pic" sz="quarter" idx="13"/>
          </p:nvPr>
        </p:nvPicPr>
        <p:blipFill>
          <a:blip r:embed="rId3"/>
          <a:srcRect t="461" b="461"/>
          <a:stretch/>
        </p:blipFill>
        <p:spPr>
          <a:xfrm>
            <a:off x="4087235" y="1511300"/>
            <a:ext cx="1125537" cy="1123950"/>
          </a:xfrm>
        </p:spPr>
      </p:pic>
      <p:pic>
        <p:nvPicPr>
          <p:cNvPr id="78" name="图片占位符 77">
            <a:extLst>
              <a:ext uri="{FF2B5EF4-FFF2-40B4-BE49-F238E27FC236}">
                <a16:creationId xmlns:a16="http://schemas.microsoft.com/office/drawing/2014/main" id="{269F67B5-050D-4BB2-9C6B-F7A1A2DF1C31}"/>
              </a:ext>
            </a:extLst>
          </p:cNvPr>
          <p:cNvPicPr>
            <a:picLocks noGrp="1" noChangeAspect="1"/>
          </p:cNvPicPr>
          <p:nvPr>
            <p:ph type="pic" sz="quarter" idx="14"/>
          </p:nvPr>
        </p:nvPicPr>
        <p:blipFill>
          <a:blip r:embed="rId4"/>
          <a:srcRect l="321" r="321"/>
          <a:stretch/>
        </p:blipFill>
        <p:spPr>
          <a:xfrm>
            <a:off x="6960032" y="1511300"/>
            <a:ext cx="1125537" cy="1123950"/>
          </a:xfrm>
        </p:spPr>
      </p:pic>
      <p:pic>
        <p:nvPicPr>
          <p:cNvPr id="80" name="图片占位符 79">
            <a:extLst>
              <a:ext uri="{FF2B5EF4-FFF2-40B4-BE49-F238E27FC236}">
                <a16:creationId xmlns:a16="http://schemas.microsoft.com/office/drawing/2014/main" id="{07865367-79B1-4D1B-AA7F-12FF57BFF5EA}"/>
              </a:ext>
            </a:extLst>
          </p:cNvPr>
          <p:cNvPicPr>
            <a:picLocks noGrp="1" noChangeAspect="1"/>
          </p:cNvPicPr>
          <p:nvPr>
            <p:ph type="pic" sz="quarter" idx="15"/>
          </p:nvPr>
        </p:nvPicPr>
        <p:blipFill>
          <a:blip r:embed="rId5"/>
          <a:srcRect t="70" b="70"/>
          <a:stretch/>
        </p:blipFill>
        <p:spPr>
          <a:xfrm>
            <a:off x="9832828" y="1511300"/>
            <a:ext cx="1125537" cy="1123950"/>
          </a:xfrm>
        </p:spPr>
      </p:pic>
      <p:sp>
        <p:nvSpPr>
          <p:cNvPr id="6" name="文本占位符 5">
            <a:extLst>
              <a:ext uri="{FF2B5EF4-FFF2-40B4-BE49-F238E27FC236}">
                <a16:creationId xmlns:a16="http://schemas.microsoft.com/office/drawing/2014/main" id="{A69CE602-C751-4860-80A5-1A601EB4F00F}"/>
              </a:ext>
            </a:extLst>
          </p:cNvPr>
          <p:cNvSpPr>
            <a:spLocks noGrp="1"/>
          </p:cNvSpPr>
          <p:nvPr>
            <p:ph type="body" sz="quarter" idx="10"/>
          </p:nvPr>
        </p:nvSpPr>
        <p:spPr>
          <a:xfrm>
            <a:off x="950005" y="530806"/>
            <a:ext cx="6603090" cy="424732"/>
          </a:xfrm>
        </p:spPr>
        <p:txBody>
          <a:bodyPr/>
          <a:lstStyle/>
          <a:p>
            <a:r>
              <a:rPr lang="zh-CN" altLang="en-US" dirty="0"/>
              <a:t>会议展望</a:t>
            </a:r>
            <a:r>
              <a:rPr lang="en-US" altLang="zh-CN" dirty="0"/>
              <a:t>—</a:t>
            </a:r>
            <a:r>
              <a:rPr lang="zh-CN" altLang="en-US" dirty="0"/>
              <a:t>“十四五”时期经济社会发展主要目标</a:t>
            </a:r>
          </a:p>
        </p:txBody>
      </p:sp>
      <p:sp>
        <p:nvSpPr>
          <p:cNvPr id="68" name="文本占位符 67">
            <a:extLst>
              <a:ext uri="{FF2B5EF4-FFF2-40B4-BE49-F238E27FC236}">
                <a16:creationId xmlns:a16="http://schemas.microsoft.com/office/drawing/2014/main" id="{62020A43-9BEE-49DF-8BE4-563948417636}"/>
              </a:ext>
            </a:extLst>
          </p:cNvPr>
          <p:cNvSpPr>
            <a:spLocks noGrp="1"/>
          </p:cNvSpPr>
          <p:nvPr>
            <p:ph type="body" sz="quarter" idx="11"/>
          </p:nvPr>
        </p:nvSpPr>
        <p:spPr>
          <a:xfrm>
            <a:off x="531020" y="594183"/>
            <a:ext cx="292068" cy="313932"/>
          </a:xfrm>
        </p:spPr>
        <p:txBody>
          <a:bodyPr/>
          <a:lstStyle/>
          <a:p>
            <a:r>
              <a:rPr lang="en-US" altLang="zh-CN" dirty="0"/>
              <a:t>4</a:t>
            </a:r>
            <a:endParaRPr lang="zh-CN" altLang="en-US" dirty="0"/>
          </a:p>
        </p:txBody>
      </p:sp>
      <p:sp>
        <p:nvSpPr>
          <p:cNvPr id="15" name="椭圆 14">
            <a:extLst>
              <a:ext uri="{FF2B5EF4-FFF2-40B4-BE49-F238E27FC236}">
                <a16:creationId xmlns:a16="http://schemas.microsoft.com/office/drawing/2014/main" id="{925623B9-EC13-4CA7-8D21-A046010EC276}"/>
              </a:ext>
            </a:extLst>
          </p:cNvPr>
          <p:cNvSpPr/>
          <p:nvPr/>
        </p:nvSpPr>
        <p:spPr>
          <a:xfrm>
            <a:off x="-1077509" y="4104004"/>
            <a:ext cx="14347018" cy="14347018"/>
          </a:xfrm>
          <a:prstGeom prst="ellipse">
            <a:avLst/>
          </a:prstGeom>
          <a:gradFill flip="none" rotWithShape="1">
            <a:gsLst>
              <a:gs pos="100000">
                <a:schemeClr val="accent3"/>
              </a:gs>
              <a:gs pos="65000">
                <a:schemeClr val="accent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F057901C-747B-4E74-B912-A5E5F2AD6038}"/>
              </a:ext>
            </a:extLst>
          </p:cNvPr>
          <p:cNvSpPr/>
          <p:nvPr/>
        </p:nvSpPr>
        <p:spPr>
          <a:xfrm>
            <a:off x="-543547" y="4701343"/>
            <a:ext cx="13279094" cy="13279094"/>
          </a:xfrm>
          <a:prstGeom prst="ellipse">
            <a:avLst/>
          </a:prstGeom>
          <a:gradFill flip="none" rotWithShape="1">
            <a:gsLst>
              <a:gs pos="100000">
                <a:schemeClr val="accent3"/>
              </a:gs>
              <a:gs pos="65000">
                <a:schemeClr val="accent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DDD6595A-6F21-4DC2-A4EB-F301AB1AEA31}"/>
              </a:ext>
            </a:extLst>
          </p:cNvPr>
          <p:cNvSpPr/>
          <p:nvPr/>
        </p:nvSpPr>
        <p:spPr>
          <a:xfrm>
            <a:off x="1318155" y="6327194"/>
            <a:ext cx="9555690" cy="9555690"/>
          </a:xfrm>
          <a:prstGeom prst="ellipse">
            <a:avLst/>
          </a:prstGeom>
          <a:gradFill flip="none" rotWithShape="1">
            <a:gsLst>
              <a:gs pos="100000">
                <a:schemeClr val="accent3"/>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5709A2B8-339F-43D0-8E85-0BE815DE309A}"/>
              </a:ext>
            </a:extLst>
          </p:cNvPr>
          <p:cNvSpPr txBox="1"/>
          <p:nvPr/>
        </p:nvSpPr>
        <p:spPr>
          <a:xfrm>
            <a:off x="4087236" y="4997479"/>
            <a:ext cx="4044294" cy="830997"/>
          </a:xfrm>
          <a:prstGeom prst="rect">
            <a:avLst/>
          </a:prstGeom>
          <a:noFill/>
        </p:spPr>
        <p:txBody>
          <a:bodyPr wrap="square" rtlCol="0">
            <a:spAutoFit/>
          </a:bodyPr>
          <a:lstStyle/>
          <a:p>
            <a:pPr algn="ctr"/>
            <a:r>
              <a:rPr lang="zh-CN" altLang="en-US" sz="2400" b="1" spc="600" dirty="0">
                <a:solidFill>
                  <a:schemeClr val="tx1">
                    <a:lumMod val="75000"/>
                    <a:lumOff val="25000"/>
                  </a:schemeClr>
                </a:solidFill>
              </a:rPr>
              <a:t>“十四五”时期经济社会发展主要目标</a:t>
            </a:r>
          </a:p>
        </p:txBody>
      </p:sp>
      <p:cxnSp>
        <p:nvCxnSpPr>
          <p:cNvPr id="28" name="直接连接符 27">
            <a:extLst>
              <a:ext uri="{FF2B5EF4-FFF2-40B4-BE49-F238E27FC236}">
                <a16:creationId xmlns:a16="http://schemas.microsoft.com/office/drawing/2014/main" id="{F0245DDA-D3AF-4A0B-B82D-AF81212EFE8C}"/>
              </a:ext>
            </a:extLst>
          </p:cNvPr>
          <p:cNvCxnSpPr>
            <a:cxnSpLocks/>
          </p:cNvCxnSpPr>
          <p:nvPr/>
        </p:nvCxnSpPr>
        <p:spPr>
          <a:xfrm flipV="1">
            <a:off x="1781907" y="3595509"/>
            <a:ext cx="0" cy="1937003"/>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D47F2305-EAA2-4E1B-A199-47CD1E6DD41A}"/>
              </a:ext>
            </a:extLst>
          </p:cNvPr>
          <p:cNvCxnSpPr>
            <a:cxnSpLocks/>
          </p:cNvCxnSpPr>
          <p:nvPr/>
        </p:nvCxnSpPr>
        <p:spPr>
          <a:xfrm flipV="1">
            <a:off x="4665784" y="3595508"/>
            <a:ext cx="0" cy="651656"/>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999B3CFA-F668-4BFE-BAAC-12F00435314F}"/>
              </a:ext>
            </a:extLst>
          </p:cNvPr>
          <p:cNvCxnSpPr>
            <a:cxnSpLocks/>
          </p:cNvCxnSpPr>
          <p:nvPr/>
        </p:nvCxnSpPr>
        <p:spPr>
          <a:xfrm flipV="1">
            <a:off x="7549661" y="3595508"/>
            <a:ext cx="0" cy="651656"/>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7E3FF4B4-7331-488A-8A1A-48C8C61B440C}"/>
              </a:ext>
            </a:extLst>
          </p:cNvPr>
          <p:cNvCxnSpPr>
            <a:cxnSpLocks/>
          </p:cNvCxnSpPr>
          <p:nvPr/>
        </p:nvCxnSpPr>
        <p:spPr>
          <a:xfrm flipV="1">
            <a:off x="10433538" y="3595509"/>
            <a:ext cx="0" cy="1937003"/>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sp>
        <p:nvSpPr>
          <p:cNvPr id="42" name="文本框 41">
            <a:extLst>
              <a:ext uri="{FF2B5EF4-FFF2-40B4-BE49-F238E27FC236}">
                <a16:creationId xmlns:a16="http://schemas.microsoft.com/office/drawing/2014/main" id="{38BAF635-3D27-4DE2-BE68-A25412FF975F}"/>
              </a:ext>
            </a:extLst>
          </p:cNvPr>
          <p:cNvSpPr txBox="1"/>
          <p:nvPr/>
        </p:nvSpPr>
        <p:spPr>
          <a:xfrm>
            <a:off x="876096" y="2899304"/>
            <a:ext cx="1853850" cy="584775"/>
          </a:xfrm>
          <a:prstGeom prst="rect">
            <a:avLst/>
          </a:prstGeom>
          <a:noFill/>
        </p:spPr>
        <p:txBody>
          <a:bodyPr wrap="square" rtlCol="0">
            <a:spAutoFit/>
          </a:bodyPr>
          <a:lstStyle/>
          <a:p>
            <a:r>
              <a:rPr lang="zh-CN" altLang="en-US" sz="1600" b="1"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经济发展取得新成效</a:t>
            </a:r>
          </a:p>
        </p:txBody>
      </p:sp>
      <p:sp>
        <p:nvSpPr>
          <p:cNvPr id="44" name="文本框 43">
            <a:extLst>
              <a:ext uri="{FF2B5EF4-FFF2-40B4-BE49-F238E27FC236}">
                <a16:creationId xmlns:a16="http://schemas.microsoft.com/office/drawing/2014/main" id="{0705F97B-F4C3-45E3-B5D2-2B9A1D65B257}"/>
              </a:ext>
            </a:extLst>
          </p:cNvPr>
          <p:cNvSpPr txBox="1"/>
          <p:nvPr/>
        </p:nvSpPr>
        <p:spPr>
          <a:xfrm>
            <a:off x="4098431" y="2833044"/>
            <a:ext cx="1394594" cy="584775"/>
          </a:xfrm>
          <a:prstGeom prst="rect">
            <a:avLst/>
          </a:prstGeom>
          <a:noFill/>
        </p:spPr>
        <p:txBody>
          <a:bodyPr wrap="square" rtlCol="0">
            <a:spAutoFit/>
          </a:bodyPr>
          <a:lstStyle/>
          <a:p>
            <a:r>
              <a:rPr lang="zh-CN" altLang="en-US" sz="1600" b="1"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改革开放迈出新步伐</a:t>
            </a:r>
          </a:p>
        </p:txBody>
      </p:sp>
      <p:sp>
        <p:nvSpPr>
          <p:cNvPr id="45" name="文本框 44">
            <a:extLst>
              <a:ext uri="{FF2B5EF4-FFF2-40B4-BE49-F238E27FC236}">
                <a16:creationId xmlns:a16="http://schemas.microsoft.com/office/drawing/2014/main" id="{1FDE573B-770F-4898-8BFA-F0ADDD3211BF}"/>
              </a:ext>
            </a:extLst>
          </p:cNvPr>
          <p:cNvSpPr txBox="1"/>
          <p:nvPr/>
        </p:nvSpPr>
        <p:spPr>
          <a:xfrm>
            <a:off x="6970589" y="2740280"/>
            <a:ext cx="1134705" cy="830997"/>
          </a:xfrm>
          <a:prstGeom prst="rect">
            <a:avLst/>
          </a:prstGeom>
          <a:noFill/>
        </p:spPr>
        <p:txBody>
          <a:bodyPr wrap="square" rtlCol="0">
            <a:spAutoFit/>
          </a:bodyPr>
          <a:lstStyle/>
          <a:p>
            <a:r>
              <a:rPr lang="zh-CN" altLang="en-US" sz="1600" b="1"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社会文明程度得到新提高</a:t>
            </a:r>
          </a:p>
        </p:txBody>
      </p:sp>
      <p:sp>
        <p:nvSpPr>
          <p:cNvPr id="46" name="文本框 45">
            <a:extLst>
              <a:ext uri="{FF2B5EF4-FFF2-40B4-BE49-F238E27FC236}">
                <a16:creationId xmlns:a16="http://schemas.microsoft.com/office/drawing/2014/main" id="{906FF0CA-19CF-4629-85CE-CE20FA97EB51}"/>
              </a:ext>
            </a:extLst>
          </p:cNvPr>
          <p:cNvSpPr txBox="1"/>
          <p:nvPr/>
        </p:nvSpPr>
        <p:spPr>
          <a:xfrm>
            <a:off x="9866185" y="2713776"/>
            <a:ext cx="1134705" cy="830997"/>
          </a:xfrm>
          <a:prstGeom prst="rect">
            <a:avLst/>
          </a:prstGeom>
          <a:noFill/>
        </p:spPr>
        <p:txBody>
          <a:bodyPr wrap="square" rtlCol="0">
            <a:spAutoFit/>
          </a:bodyPr>
          <a:lstStyle/>
          <a:p>
            <a:r>
              <a:rPr lang="zh-CN" altLang="en-US" sz="1600" b="1"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生态文明建设实现新进步</a:t>
            </a:r>
          </a:p>
        </p:txBody>
      </p:sp>
    </p:spTree>
    <p:extLst>
      <p:ext uri="{BB962C8B-B14F-4D97-AF65-F5344CB8AC3E}">
        <p14:creationId xmlns:p14="http://schemas.microsoft.com/office/powerpoint/2010/main" val="1991851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 name="图片占位符 73">
            <a:extLst>
              <a:ext uri="{FF2B5EF4-FFF2-40B4-BE49-F238E27FC236}">
                <a16:creationId xmlns:a16="http://schemas.microsoft.com/office/drawing/2014/main" id="{96C394AF-10E5-4EE3-A9E1-E046A7EFA3C1}"/>
              </a:ext>
            </a:extLst>
          </p:cNvPr>
          <p:cNvPicPr>
            <a:picLocks noGrp="1" noChangeAspect="1"/>
          </p:cNvPicPr>
          <p:nvPr>
            <p:ph type="pic" sz="quarter" idx="12"/>
          </p:nvPr>
        </p:nvPicPr>
        <p:blipFill>
          <a:blip r:embed="rId2"/>
          <a:srcRect t="9074" b="9074"/>
          <a:stretch/>
        </p:blipFill>
        <p:spPr>
          <a:xfrm>
            <a:off x="1214438" y="1511300"/>
            <a:ext cx="1125537" cy="1123950"/>
          </a:xfrm>
        </p:spPr>
      </p:pic>
      <p:pic>
        <p:nvPicPr>
          <p:cNvPr id="80" name="图片占位符 79">
            <a:extLst>
              <a:ext uri="{FF2B5EF4-FFF2-40B4-BE49-F238E27FC236}">
                <a16:creationId xmlns:a16="http://schemas.microsoft.com/office/drawing/2014/main" id="{07865367-79B1-4D1B-AA7F-12FF57BFF5EA}"/>
              </a:ext>
            </a:extLst>
          </p:cNvPr>
          <p:cNvPicPr>
            <a:picLocks noGrp="1" noChangeAspect="1"/>
          </p:cNvPicPr>
          <p:nvPr>
            <p:ph type="pic" sz="quarter" idx="15"/>
          </p:nvPr>
        </p:nvPicPr>
        <p:blipFill>
          <a:blip r:embed="rId3"/>
          <a:srcRect l="321" r="321"/>
          <a:stretch/>
        </p:blipFill>
        <p:spPr>
          <a:xfrm>
            <a:off x="9832828" y="1511300"/>
            <a:ext cx="1125537" cy="1123950"/>
          </a:xfrm>
        </p:spPr>
      </p:pic>
      <p:sp>
        <p:nvSpPr>
          <p:cNvPr id="6" name="文本占位符 5">
            <a:extLst>
              <a:ext uri="{FF2B5EF4-FFF2-40B4-BE49-F238E27FC236}">
                <a16:creationId xmlns:a16="http://schemas.microsoft.com/office/drawing/2014/main" id="{A69CE602-C751-4860-80A5-1A601EB4F00F}"/>
              </a:ext>
            </a:extLst>
          </p:cNvPr>
          <p:cNvSpPr>
            <a:spLocks noGrp="1"/>
          </p:cNvSpPr>
          <p:nvPr>
            <p:ph type="body" sz="quarter" idx="10"/>
          </p:nvPr>
        </p:nvSpPr>
        <p:spPr>
          <a:xfrm>
            <a:off x="950005" y="530806"/>
            <a:ext cx="6603090" cy="424732"/>
          </a:xfrm>
        </p:spPr>
        <p:txBody>
          <a:bodyPr/>
          <a:lstStyle/>
          <a:p>
            <a:r>
              <a:rPr lang="zh-CN" altLang="en-US" dirty="0"/>
              <a:t>会议展望</a:t>
            </a:r>
            <a:r>
              <a:rPr lang="en-US" altLang="zh-CN" dirty="0"/>
              <a:t>—</a:t>
            </a:r>
            <a:r>
              <a:rPr lang="zh-CN" altLang="en-US" dirty="0"/>
              <a:t>“十四五”时期经济社会发展主要目标</a:t>
            </a:r>
          </a:p>
        </p:txBody>
      </p:sp>
      <p:sp>
        <p:nvSpPr>
          <p:cNvPr id="68" name="文本占位符 67">
            <a:extLst>
              <a:ext uri="{FF2B5EF4-FFF2-40B4-BE49-F238E27FC236}">
                <a16:creationId xmlns:a16="http://schemas.microsoft.com/office/drawing/2014/main" id="{62020A43-9BEE-49DF-8BE4-563948417636}"/>
              </a:ext>
            </a:extLst>
          </p:cNvPr>
          <p:cNvSpPr>
            <a:spLocks noGrp="1"/>
          </p:cNvSpPr>
          <p:nvPr>
            <p:ph type="body" sz="quarter" idx="11"/>
          </p:nvPr>
        </p:nvSpPr>
        <p:spPr>
          <a:xfrm>
            <a:off x="531020" y="594183"/>
            <a:ext cx="292068" cy="313932"/>
          </a:xfrm>
        </p:spPr>
        <p:txBody>
          <a:bodyPr/>
          <a:lstStyle/>
          <a:p>
            <a:r>
              <a:rPr lang="en-US" altLang="zh-CN" dirty="0"/>
              <a:t>4</a:t>
            </a:r>
            <a:endParaRPr lang="zh-CN" altLang="en-US" dirty="0"/>
          </a:p>
        </p:txBody>
      </p:sp>
      <p:sp>
        <p:nvSpPr>
          <p:cNvPr id="15" name="椭圆 14">
            <a:extLst>
              <a:ext uri="{FF2B5EF4-FFF2-40B4-BE49-F238E27FC236}">
                <a16:creationId xmlns:a16="http://schemas.microsoft.com/office/drawing/2014/main" id="{925623B9-EC13-4CA7-8D21-A046010EC276}"/>
              </a:ext>
            </a:extLst>
          </p:cNvPr>
          <p:cNvSpPr/>
          <p:nvPr/>
        </p:nvSpPr>
        <p:spPr>
          <a:xfrm>
            <a:off x="-1077509" y="4104004"/>
            <a:ext cx="14347018" cy="14347018"/>
          </a:xfrm>
          <a:prstGeom prst="ellipse">
            <a:avLst/>
          </a:prstGeom>
          <a:gradFill flip="none" rotWithShape="1">
            <a:gsLst>
              <a:gs pos="100000">
                <a:schemeClr val="accent3"/>
              </a:gs>
              <a:gs pos="65000">
                <a:schemeClr val="accent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F057901C-747B-4E74-B912-A5E5F2AD6038}"/>
              </a:ext>
            </a:extLst>
          </p:cNvPr>
          <p:cNvSpPr/>
          <p:nvPr/>
        </p:nvSpPr>
        <p:spPr>
          <a:xfrm>
            <a:off x="-543547" y="4701343"/>
            <a:ext cx="13279094" cy="13279094"/>
          </a:xfrm>
          <a:prstGeom prst="ellipse">
            <a:avLst/>
          </a:prstGeom>
          <a:gradFill flip="none" rotWithShape="1">
            <a:gsLst>
              <a:gs pos="100000">
                <a:schemeClr val="accent3"/>
              </a:gs>
              <a:gs pos="65000">
                <a:schemeClr val="accent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DDD6595A-6F21-4DC2-A4EB-F301AB1AEA31}"/>
              </a:ext>
            </a:extLst>
          </p:cNvPr>
          <p:cNvSpPr/>
          <p:nvPr/>
        </p:nvSpPr>
        <p:spPr>
          <a:xfrm>
            <a:off x="1318155" y="6327194"/>
            <a:ext cx="9555690" cy="9555690"/>
          </a:xfrm>
          <a:prstGeom prst="ellipse">
            <a:avLst/>
          </a:prstGeom>
          <a:gradFill flip="none" rotWithShape="1">
            <a:gsLst>
              <a:gs pos="100000">
                <a:schemeClr val="accent3"/>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5709A2B8-339F-43D0-8E85-0BE815DE309A}"/>
              </a:ext>
            </a:extLst>
          </p:cNvPr>
          <p:cNvSpPr txBox="1"/>
          <p:nvPr/>
        </p:nvSpPr>
        <p:spPr>
          <a:xfrm>
            <a:off x="4087236" y="4997479"/>
            <a:ext cx="4044294" cy="830997"/>
          </a:xfrm>
          <a:prstGeom prst="rect">
            <a:avLst/>
          </a:prstGeom>
          <a:noFill/>
        </p:spPr>
        <p:txBody>
          <a:bodyPr wrap="square" rtlCol="0">
            <a:spAutoFit/>
          </a:bodyPr>
          <a:lstStyle/>
          <a:p>
            <a:pPr algn="ctr"/>
            <a:r>
              <a:rPr lang="zh-CN" altLang="en-US" sz="2400" b="1" spc="600" dirty="0">
                <a:solidFill>
                  <a:schemeClr val="tx1">
                    <a:lumMod val="75000"/>
                    <a:lumOff val="25000"/>
                  </a:schemeClr>
                </a:solidFill>
              </a:rPr>
              <a:t>“十四五”时期经济社会发展主要目标</a:t>
            </a:r>
          </a:p>
        </p:txBody>
      </p:sp>
      <p:cxnSp>
        <p:nvCxnSpPr>
          <p:cNvPr id="28" name="直接连接符 27">
            <a:extLst>
              <a:ext uri="{FF2B5EF4-FFF2-40B4-BE49-F238E27FC236}">
                <a16:creationId xmlns:a16="http://schemas.microsoft.com/office/drawing/2014/main" id="{F0245DDA-D3AF-4A0B-B82D-AF81212EFE8C}"/>
              </a:ext>
            </a:extLst>
          </p:cNvPr>
          <p:cNvCxnSpPr>
            <a:cxnSpLocks/>
          </p:cNvCxnSpPr>
          <p:nvPr/>
        </p:nvCxnSpPr>
        <p:spPr>
          <a:xfrm flipV="1">
            <a:off x="1781907" y="3595509"/>
            <a:ext cx="0" cy="1937003"/>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7E3FF4B4-7331-488A-8A1A-48C8C61B440C}"/>
              </a:ext>
            </a:extLst>
          </p:cNvPr>
          <p:cNvCxnSpPr>
            <a:cxnSpLocks/>
          </p:cNvCxnSpPr>
          <p:nvPr/>
        </p:nvCxnSpPr>
        <p:spPr>
          <a:xfrm flipV="1">
            <a:off x="10433538" y="3595509"/>
            <a:ext cx="0" cy="1937003"/>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sp>
        <p:nvSpPr>
          <p:cNvPr id="42" name="文本框 41">
            <a:extLst>
              <a:ext uri="{FF2B5EF4-FFF2-40B4-BE49-F238E27FC236}">
                <a16:creationId xmlns:a16="http://schemas.microsoft.com/office/drawing/2014/main" id="{38BAF635-3D27-4DE2-BE68-A25412FF975F}"/>
              </a:ext>
            </a:extLst>
          </p:cNvPr>
          <p:cNvSpPr txBox="1"/>
          <p:nvPr/>
        </p:nvSpPr>
        <p:spPr>
          <a:xfrm>
            <a:off x="876096" y="2899304"/>
            <a:ext cx="1853850" cy="584775"/>
          </a:xfrm>
          <a:prstGeom prst="rect">
            <a:avLst/>
          </a:prstGeom>
          <a:noFill/>
        </p:spPr>
        <p:txBody>
          <a:bodyPr wrap="square" rtlCol="0">
            <a:spAutoFit/>
          </a:bodyPr>
          <a:lstStyle/>
          <a:p>
            <a:r>
              <a:rPr lang="zh-CN" altLang="en-US" sz="1600" b="1"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民生福祉达到新水平</a:t>
            </a:r>
          </a:p>
        </p:txBody>
      </p:sp>
      <p:sp>
        <p:nvSpPr>
          <p:cNvPr id="46" name="文本框 45">
            <a:extLst>
              <a:ext uri="{FF2B5EF4-FFF2-40B4-BE49-F238E27FC236}">
                <a16:creationId xmlns:a16="http://schemas.microsoft.com/office/drawing/2014/main" id="{906FF0CA-19CF-4629-85CE-CE20FA97EB51}"/>
              </a:ext>
            </a:extLst>
          </p:cNvPr>
          <p:cNvSpPr txBox="1"/>
          <p:nvPr/>
        </p:nvSpPr>
        <p:spPr>
          <a:xfrm>
            <a:off x="9866185" y="2713776"/>
            <a:ext cx="1134705" cy="830997"/>
          </a:xfrm>
          <a:prstGeom prst="rect">
            <a:avLst/>
          </a:prstGeom>
          <a:noFill/>
        </p:spPr>
        <p:txBody>
          <a:bodyPr wrap="square" rtlCol="0">
            <a:spAutoFit/>
          </a:bodyPr>
          <a:lstStyle/>
          <a:p>
            <a:r>
              <a:rPr lang="zh-CN" altLang="en-US" sz="1600" b="1"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国家治理效能得到新提升</a:t>
            </a:r>
          </a:p>
        </p:txBody>
      </p:sp>
    </p:spTree>
    <p:extLst>
      <p:ext uri="{BB962C8B-B14F-4D97-AF65-F5344CB8AC3E}">
        <p14:creationId xmlns:p14="http://schemas.microsoft.com/office/powerpoint/2010/main" val="2995892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84A5C25-C343-41E8-9AED-CEB649B641B9}"/>
              </a:ext>
            </a:extLst>
          </p:cNvPr>
          <p:cNvSpPr>
            <a:spLocks noGrp="1"/>
          </p:cNvSpPr>
          <p:nvPr>
            <p:ph type="body" sz="quarter" idx="10"/>
          </p:nvPr>
        </p:nvSpPr>
        <p:spPr>
          <a:xfrm>
            <a:off x="950005" y="530806"/>
            <a:ext cx="1415772" cy="424732"/>
          </a:xfrm>
        </p:spPr>
        <p:txBody>
          <a:bodyPr/>
          <a:lstStyle/>
          <a:p>
            <a:r>
              <a:rPr lang="zh-CN" altLang="en-US" dirty="0"/>
              <a:t>会议展望</a:t>
            </a:r>
          </a:p>
        </p:txBody>
      </p:sp>
      <p:sp>
        <p:nvSpPr>
          <p:cNvPr id="3" name="文本占位符 2">
            <a:extLst>
              <a:ext uri="{FF2B5EF4-FFF2-40B4-BE49-F238E27FC236}">
                <a16:creationId xmlns:a16="http://schemas.microsoft.com/office/drawing/2014/main" id="{DBAC75DA-9C2C-43F0-8D3D-9E5630DE5258}"/>
              </a:ext>
            </a:extLst>
          </p:cNvPr>
          <p:cNvSpPr>
            <a:spLocks noGrp="1"/>
          </p:cNvSpPr>
          <p:nvPr>
            <p:ph type="body" sz="quarter" idx="11"/>
          </p:nvPr>
        </p:nvSpPr>
        <p:spPr>
          <a:xfrm>
            <a:off x="531020" y="594183"/>
            <a:ext cx="292068" cy="313932"/>
          </a:xfrm>
        </p:spPr>
        <p:txBody>
          <a:bodyPr/>
          <a:lstStyle/>
          <a:p>
            <a:r>
              <a:rPr lang="en-US" altLang="zh-CN" dirty="0"/>
              <a:t>4</a:t>
            </a:r>
            <a:endParaRPr lang="zh-CN" altLang="en-US" dirty="0"/>
          </a:p>
        </p:txBody>
      </p:sp>
      <p:grpSp>
        <p:nvGrpSpPr>
          <p:cNvPr id="10" name="组合 9">
            <a:extLst>
              <a:ext uri="{FF2B5EF4-FFF2-40B4-BE49-F238E27FC236}">
                <a16:creationId xmlns:a16="http://schemas.microsoft.com/office/drawing/2014/main" id="{FD49463C-E633-41A2-88B7-65285E7186DE}"/>
              </a:ext>
            </a:extLst>
          </p:cNvPr>
          <p:cNvGrpSpPr/>
          <p:nvPr/>
        </p:nvGrpSpPr>
        <p:grpSpPr>
          <a:xfrm>
            <a:off x="1382330" y="2889000"/>
            <a:ext cx="1080000" cy="1080000"/>
            <a:chOff x="1382330" y="2889000"/>
            <a:chExt cx="1080000" cy="1080000"/>
          </a:xfrm>
        </p:grpSpPr>
        <p:grpSp>
          <p:nvGrpSpPr>
            <p:cNvPr id="8" name="组合 7">
              <a:extLst>
                <a:ext uri="{FF2B5EF4-FFF2-40B4-BE49-F238E27FC236}">
                  <a16:creationId xmlns:a16="http://schemas.microsoft.com/office/drawing/2014/main" id="{9C376490-FA36-4DE5-A1F6-DD4A3E96948F}"/>
                </a:ext>
              </a:extLst>
            </p:cNvPr>
            <p:cNvGrpSpPr/>
            <p:nvPr/>
          </p:nvGrpSpPr>
          <p:grpSpPr>
            <a:xfrm>
              <a:off x="1382330" y="2889000"/>
              <a:ext cx="1080000" cy="1080000"/>
              <a:chOff x="1382330" y="2889000"/>
              <a:chExt cx="1080000" cy="1080000"/>
            </a:xfrm>
          </p:grpSpPr>
          <p:sp>
            <p:nvSpPr>
              <p:cNvPr id="6" name="矩形: 圆角 5">
                <a:extLst>
                  <a:ext uri="{FF2B5EF4-FFF2-40B4-BE49-F238E27FC236}">
                    <a16:creationId xmlns:a16="http://schemas.microsoft.com/office/drawing/2014/main" id="{CFC10D4F-977A-46B6-8104-D9CEA2CD03B0}"/>
                  </a:ext>
                </a:extLst>
              </p:cNvPr>
              <p:cNvSpPr/>
              <p:nvPr/>
            </p:nvSpPr>
            <p:spPr>
              <a:xfrm rot="2600708">
                <a:off x="1382330" y="2889000"/>
                <a:ext cx="1080000" cy="1080000"/>
              </a:xfrm>
              <a:prstGeom prst="roundRect">
                <a:avLst>
                  <a:gd name="adj" fmla="val 22308"/>
                </a:avLst>
              </a:prstGeom>
              <a:gradFill flip="none" rotWithShape="1">
                <a:gsLst>
                  <a:gs pos="0">
                    <a:schemeClr val="accent1"/>
                  </a:gs>
                  <a:gs pos="100000">
                    <a:schemeClr val="accent2"/>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BA070909-1FE6-4FA7-9896-FA137C6AA1E7}"/>
                  </a:ext>
                </a:extLst>
              </p:cNvPr>
              <p:cNvSpPr/>
              <p:nvPr/>
            </p:nvSpPr>
            <p:spPr>
              <a:xfrm rot="2600708">
                <a:off x="1624321" y="3130990"/>
                <a:ext cx="596016" cy="596016"/>
              </a:xfrm>
              <a:prstGeom prst="roundRect">
                <a:avLst>
                  <a:gd name="adj" fmla="val 22308"/>
                </a:avLst>
              </a:prstGeom>
              <a:solidFill>
                <a:schemeClr val="bg1"/>
              </a:solidFill>
              <a:ln>
                <a:noFill/>
              </a:ln>
              <a:effectLst>
                <a:outerShdw blurRad="127000" algn="ctr"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9" name="文本框 8">
              <a:extLst>
                <a:ext uri="{FF2B5EF4-FFF2-40B4-BE49-F238E27FC236}">
                  <a16:creationId xmlns:a16="http://schemas.microsoft.com/office/drawing/2014/main" id="{29261ABB-6879-401B-89EF-0068865FA96F}"/>
                </a:ext>
              </a:extLst>
            </p:cNvPr>
            <p:cNvSpPr txBox="1"/>
            <p:nvPr/>
          </p:nvSpPr>
          <p:spPr>
            <a:xfrm>
              <a:off x="1744235" y="3198167"/>
              <a:ext cx="356188" cy="461665"/>
            </a:xfrm>
            <a:prstGeom prst="rect">
              <a:avLst/>
            </a:prstGeom>
            <a:noFill/>
          </p:spPr>
          <p:txBody>
            <a:bodyPr wrap="none" rtlCol="0">
              <a:spAutoFit/>
            </a:bodyPr>
            <a:lstStyle/>
            <a:p>
              <a:r>
                <a:rPr lang="en-US" altLang="zh-CN" sz="2400" b="1" dirty="0">
                  <a:solidFill>
                    <a:schemeClr val="tx1">
                      <a:lumMod val="75000"/>
                      <a:lumOff val="25000"/>
                    </a:schemeClr>
                  </a:solidFill>
                </a:rPr>
                <a:t>1</a:t>
              </a:r>
              <a:endParaRPr lang="zh-CN" altLang="en-US" sz="2400" b="1" dirty="0">
                <a:solidFill>
                  <a:schemeClr val="tx1">
                    <a:lumMod val="75000"/>
                    <a:lumOff val="25000"/>
                  </a:schemeClr>
                </a:solidFill>
              </a:endParaRPr>
            </a:p>
          </p:txBody>
        </p:sp>
      </p:grpSp>
      <p:cxnSp>
        <p:nvCxnSpPr>
          <p:cNvPr id="12" name="直接连接符 11">
            <a:extLst>
              <a:ext uri="{FF2B5EF4-FFF2-40B4-BE49-F238E27FC236}">
                <a16:creationId xmlns:a16="http://schemas.microsoft.com/office/drawing/2014/main" id="{76175780-CA78-4BFD-B308-54557F13D885}"/>
              </a:ext>
            </a:extLst>
          </p:cNvPr>
          <p:cNvCxnSpPr>
            <a:cxnSpLocks/>
          </p:cNvCxnSpPr>
          <p:nvPr/>
        </p:nvCxnSpPr>
        <p:spPr>
          <a:xfrm>
            <a:off x="1922329" y="4189988"/>
            <a:ext cx="0" cy="587828"/>
          </a:xfrm>
          <a:prstGeom prst="line">
            <a:avLst/>
          </a:prstGeom>
          <a:ln w="19050">
            <a:prstDash val="dash"/>
            <a:tailEnd type="arrow"/>
          </a:ln>
        </p:spPr>
        <p:style>
          <a:lnRef idx="1">
            <a:schemeClr val="accent1"/>
          </a:lnRef>
          <a:fillRef idx="0">
            <a:schemeClr val="accent1"/>
          </a:fillRef>
          <a:effectRef idx="0">
            <a:schemeClr val="accent1"/>
          </a:effectRef>
          <a:fontRef idx="minor">
            <a:schemeClr val="tx1"/>
          </a:fontRef>
        </p:style>
      </p:cxnSp>
      <p:grpSp>
        <p:nvGrpSpPr>
          <p:cNvPr id="14" name="组合 13">
            <a:extLst>
              <a:ext uri="{FF2B5EF4-FFF2-40B4-BE49-F238E27FC236}">
                <a16:creationId xmlns:a16="http://schemas.microsoft.com/office/drawing/2014/main" id="{340DB4E4-4850-4A52-92CC-6AE5C382852B}"/>
              </a:ext>
            </a:extLst>
          </p:cNvPr>
          <p:cNvGrpSpPr/>
          <p:nvPr/>
        </p:nvGrpSpPr>
        <p:grpSpPr>
          <a:xfrm>
            <a:off x="5846572" y="3506208"/>
            <a:ext cx="1080000" cy="1080000"/>
            <a:chOff x="1382330" y="2889000"/>
            <a:chExt cx="1080000" cy="1080000"/>
          </a:xfrm>
        </p:grpSpPr>
        <p:grpSp>
          <p:nvGrpSpPr>
            <p:cNvPr id="15" name="组合 14">
              <a:extLst>
                <a:ext uri="{FF2B5EF4-FFF2-40B4-BE49-F238E27FC236}">
                  <a16:creationId xmlns:a16="http://schemas.microsoft.com/office/drawing/2014/main" id="{29A4E584-D057-490F-BD3C-9D544E85FAAA}"/>
                </a:ext>
              </a:extLst>
            </p:cNvPr>
            <p:cNvGrpSpPr/>
            <p:nvPr/>
          </p:nvGrpSpPr>
          <p:grpSpPr>
            <a:xfrm>
              <a:off x="1382330" y="2889000"/>
              <a:ext cx="1080000" cy="1080000"/>
              <a:chOff x="1382330" y="2889000"/>
              <a:chExt cx="1080000" cy="1080000"/>
            </a:xfrm>
          </p:grpSpPr>
          <p:sp>
            <p:nvSpPr>
              <p:cNvPr id="17" name="矩形: 圆角 16">
                <a:extLst>
                  <a:ext uri="{FF2B5EF4-FFF2-40B4-BE49-F238E27FC236}">
                    <a16:creationId xmlns:a16="http://schemas.microsoft.com/office/drawing/2014/main" id="{8675851D-6EF2-4C36-BE40-E77025656550}"/>
                  </a:ext>
                </a:extLst>
              </p:cNvPr>
              <p:cNvSpPr/>
              <p:nvPr/>
            </p:nvSpPr>
            <p:spPr>
              <a:xfrm rot="2600708">
                <a:off x="1382330" y="2889000"/>
                <a:ext cx="1080000" cy="1080000"/>
              </a:xfrm>
              <a:prstGeom prst="roundRect">
                <a:avLst>
                  <a:gd name="adj" fmla="val 22308"/>
                </a:avLst>
              </a:prstGeom>
              <a:gradFill flip="none" rotWithShape="1">
                <a:gsLst>
                  <a:gs pos="0">
                    <a:schemeClr val="accent1"/>
                  </a:gs>
                  <a:gs pos="100000">
                    <a:schemeClr val="accent2"/>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2F7D3E65-D6A3-49FF-9BCC-57F73B6B03CB}"/>
                  </a:ext>
                </a:extLst>
              </p:cNvPr>
              <p:cNvSpPr/>
              <p:nvPr/>
            </p:nvSpPr>
            <p:spPr>
              <a:xfrm rot="2600708">
                <a:off x="1624321" y="3130990"/>
                <a:ext cx="596016" cy="596016"/>
              </a:xfrm>
              <a:prstGeom prst="roundRect">
                <a:avLst>
                  <a:gd name="adj" fmla="val 22308"/>
                </a:avLst>
              </a:prstGeom>
              <a:solidFill>
                <a:schemeClr val="bg1"/>
              </a:solidFill>
              <a:ln>
                <a:noFill/>
              </a:ln>
              <a:effectLst>
                <a:outerShdw blurRad="127000" algn="ctr"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6" name="文本框 15">
              <a:extLst>
                <a:ext uri="{FF2B5EF4-FFF2-40B4-BE49-F238E27FC236}">
                  <a16:creationId xmlns:a16="http://schemas.microsoft.com/office/drawing/2014/main" id="{AE88DF2E-9A82-4DEB-8C8E-07A2BDAE675B}"/>
                </a:ext>
              </a:extLst>
            </p:cNvPr>
            <p:cNvSpPr txBox="1"/>
            <p:nvPr/>
          </p:nvSpPr>
          <p:spPr>
            <a:xfrm>
              <a:off x="1744235" y="3198167"/>
              <a:ext cx="356188" cy="461665"/>
            </a:xfrm>
            <a:prstGeom prst="rect">
              <a:avLst/>
            </a:prstGeom>
            <a:noFill/>
          </p:spPr>
          <p:txBody>
            <a:bodyPr wrap="none" rtlCol="0">
              <a:spAutoFit/>
            </a:bodyPr>
            <a:lstStyle/>
            <a:p>
              <a:r>
                <a:rPr lang="en-US" altLang="zh-CN" sz="2400" b="1" dirty="0">
                  <a:solidFill>
                    <a:schemeClr val="tx1">
                      <a:lumMod val="75000"/>
                      <a:lumOff val="25000"/>
                    </a:schemeClr>
                  </a:solidFill>
                </a:rPr>
                <a:t>2</a:t>
              </a:r>
              <a:endParaRPr lang="zh-CN" altLang="en-US" sz="2400" b="1" dirty="0">
                <a:solidFill>
                  <a:schemeClr val="tx1">
                    <a:lumMod val="75000"/>
                    <a:lumOff val="25000"/>
                  </a:schemeClr>
                </a:solidFill>
              </a:endParaRPr>
            </a:p>
          </p:txBody>
        </p:sp>
      </p:grpSp>
      <p:sp>
        <p:nvSpPr>
          <p:cNvPr id="34" name="矩形 33">
            <a:extLst>
              <a:ext uri="{FF2B5EF4-FFF2-40B4-BE49-F238E27FC236}">
                <a16:creationId xmlns:a16="http://schemas.microsoft.com/office/drawing/2014/main" id="{B26448BD-C84D-43C5-B272-B9B247F63A5F}"/>
              </a:ext>
            </a:extLst>
          </p:cNvPr>
          <p:cNvSpPr/>
          <p:nvPr/>
        </p:nvSpPr>
        <p:spPr>
          <a:xfrm>
            <a:off x="199787" y="5285899"/>
            <a:ext cx="4779426" cy="1453026"/>
          </a:xfrm>
          <a:prstGeom prst="rect">
            <a:avLst/>
          </a:prstGeom>
        </p:spPr>
        <p:txBody>
          <a:bodyPr wrap="square">
            <a:spAutoFit/>
          </a:bodyPr>
          <a:lstStyle/>
          <a:p>
            <a:pPr algn="just">
              <a:lnSpc>
                <a:spcPct val="13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在质量效益明显提升的基础上实现经济持续健康发展，增长潜力充分发挥，国内市场更加强大，经济结构更加优化，创新能力显著提升，产业基础高级化、产业链现代化水平明显提高，农业基础更加稳固，城乡区域发展协调性明显增强，现代化经济体系建设取得重大进展</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lt"/>
            </a:endParaRPr>
          </a:p>
        </p:txBody>
      </p:sp>
      <p:sp>
        <p:nvSpPr>
          <p:cNvPr id="35" name="文本框 34">
            <a:extLst>
              <a:ext uri="{FF2B5EF4-FFF2-40B4-BE49-F238E27FC236}">
                <a16:creationId xmlns:a16="http://schemas.microsoft.com/office/drawing/2014/main" id="{9DE3B907-49E6-4356-8505-CD5CC4EF5ABF}"/>
              </a:ext>
            </a:extLst>
          </p:cNvPr>
          <p:cNvSpPr txBox="1"/>
          <p:nvPr/>
        </p:nvSpPr>
        <p:spPr>
          <a:xfrm>
            <a:off x="799691" y="4954862"/>
            <a:ext cx="2419919" cy="307777"/>
          </a:xfrm>
          <a:prstGeom prst="rect">
            <a:avLst/>
          </a:prstGeom>
          <a:noFill/>
        </p:spPr>
        <p:txBody>
          <a:bodyPr wrap="square" rtlCol="0">
            <a:spAutoFit/>
          </a:bodyPr>
          <a:lstStyle/>
          <a:p>
            <a:r>
              <a:rPr lang="zh-CN" altLang="en-US" sz="1400" b="1" dirty="0">
                <a:solidFill>
                  <a:schemeClr val="tx1">
                    <a:lumMod val="75000"/>
                    <a:lumOff val="25000"/>
                  </a:schemeClr>
                </a:solidFill>
              </a:rPr>
              <a:t>经济发展取得新成效</a:t>
            </a:r>
          </a:p>
        </p:txBody>
      </p:sp>
      <p:cxnSp>
        <p:nvCxnSpPr>
          <p:cNvPr id="36" name="直接连接符 35">
            <a:extLst>
              <a:ext uri="{FF2B5EF4-FFF2-40B4-BE49-F238E27FC236}">
                <a16:creationId xmlns:a16="http://schemas.microsoft.com/office/drawing/2014/main" id="{3EAD4254-865C-40A2-B162-FD594BEEAC8E}"/>
              </a:ext>
            </a:extLst>
          </p:cNvPr>
          <p:cNvCxnSpPr>
            <a:cxnSpLocks/>
          </p:cNvCxnSpPr>
          <p:nvPr/>
        </p:nvCxnSpPr>
        <p:spPr>
          <a:xfrm>
            <a:off x="6386571" y="2665643"/>
            <a:ext cx="0" cy="587828"/>
          </a:xfrm>
          <a:prstGeom prst="line">
            <a:avLst/>
          </a:prstGeom>
          <a:ln w="19050">
            <a:prstDash val="dash"/>
            <a:headEnd type="arrow"/>
            <a:tailEnd type="none"/>
          </a:ln>
        </p:spPr>
        <p:style>
          <a:lnRef idx="1">
            <a:schemeClr val="accent1"/>
          </a:lnRef>
          <a:fillRef idx="0">
            <a:schemeClr val="accent1"/>
          </a:fillRef>
          <a:effectRef idx="0">
            <a:schemeClr val="accent1"/>
          </a:effectRef>
          <a:fontRef idx="minor">
            <a:schemeClr val="tx1"/>
          </a:fontRef>
        </p:style>
      </p:cxnSp>
      <p:sp>
        <p:nvSpPr>
          <p:cNvPr id="37" name="矩形 36">
            <a:extLst>
              <a:ext uri="{FF2B5EF4-FFF2-40B4-BE49-F238E27FC236}">
                <a16:creationId xmlns:a16="http://schemas.microsoft.com/office/drawing/2014/main" id="{4BD4DE95-E996-4015-8433-567CAE1A62C6}"/>
              </a:ext>
            </a:extLst>
          </p:cNvPr>
          <p:cNvSpPr/>
          <p:nvPr/>
        </p:nvSpPr>
        <p:spPr>
          <a:xfrm>
            <a:off x="3219610" y="1781048"/>
            <a:ext cx="5732288" cy="892873"/>
          </a:xfrm>
          <a:prstGeom prst="rect">
            <a:avLst/>
          </a:prstGeom>
        </p:spPr>
        <p:txBody>
          <a:bodyPr wrap="square">
            <a:spAutoFit/>
          </a:bodyPr>
          <a:lstStyle/>
          <a:p>
            <a:pPr algn="just">
              <a:lnSpc>
                <a:spcPct val="13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社会主义市场经济体制更加完善，高标准市场体系基本建成，市场主体更加充满活力，产权制度改革和要素市场化配置改革取得重大进展，公平竞争制度更加健全，更高水平开放型经济新体制基本形成</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lt"/>
            </a:endParaRPr>
          </a:p>
        </p:txBody>
      </p:sp>
      <p:sp>
        <p:nvSpPr>
          <p:cNvPr id="38" name="文本框 37">
            <a:extLst>
              <a:ext uri="{FF2B5EF4-FFF2-40B4-BE49-F238E27FC236}">
                <a16:creationId xmlns:a16="http://schemas.microsoft.com/office/drawing/2014/main" id="{85760BBA-CCCD-4A3F-B484-9BE3328AA34E}"/>
              </a:ext>
            </a:extLst>
          </p:cNvPr>
          <p:cNvSpPr txBox="1"/>
          <p:nvPr/>
        </p:nvSpPr>
        <p:spPr>
          <a:xfrm>
            <a:off x="5140576" y="1319383"/>
            <a:ext cx="1944103" cy="677108"/>
          </a:xfrm>
          <a:prstGeom prst="rect">
            <a:avLst/>
          </a:prstGeom>
          <a:noFill/>
        </p:spPr>
        <p:txBody>
          <a:bodyPr wrap="square" rtlCol="0">
            <a:spAutoFit/>
          </a:bodyPr>
          <a:lstStyle/>
          <a:p>
            <a:r>
              <a:rPr lang="zh-CN" altLang="en-US" sz="1400" b="1" dirty="0">
                <a:solidFill>
                  <a:schemeClr val="tx1">
                    <a:lumMod val="75000"/>
                    <a:lumOff val="25000"/>
                  </a:schemeClr>
                </a:solidFill>
              </a:rPr>
              <a:t>改革开放迈出新步伐</a:t>
            </a:r>
          </a:p>
          <a:p>
            <a:endParaRPr lang="zh-CN" altLang="en-US" sz="2400" b="1" dirty="0">
              <a:solidFill>
                <a:schemeClr val="tx1">
                  <a:lumMod val="75000"/>
                  <a:lumOff val="25000"/>
                </a:schemeClr>
              </a:solidFill>
            </a:endParaRPr>
          </a:p>
        </p:txBody>
      </p:sp>
      <p:grpSp>
        <p:nvGrpSpPr>
          <p:cNvPr id="55" name="组合 54">
            <a:extLst>
              <a:ext uri="{FF2B5EF4-FFF2-40B4-BE49-F238E27FC236}">
                <a16:creationId xmlns:a16="http://schemas.microsoft.com/office/drawing/2014/main" id="{CB6B98E7-3B7B-46D1-BF04-D3C1AED72673}"/>
              </a:ext>
            </a:extLst>
          </p:cNvPr>
          <p:cNvGrpSpPr/>
          <p:nvPr/>
        </p:nvGrpSpPr>
        <p:grpSpPr>
          <a:xfrm>
            <a:off x="9572826" y="2889000"/>
            <a:ext cx="1080000" cy="1080000"/>
            <a:chOff x="1382330" y="2889000"/>
            <a:chExt cx="1080000" cy="1080000"/>
          </a:xfrm>
        </p:grpSpPr>
        <p:grpSp>
          <p:nvGrpSpPr>
            <p:cNvPr id="56" name="组合 55">
              <a:extLst>
                <a:ext uri="{FF2B5EF4-FFF2-40B4-BE49-F238E27FC236}">
                  <a16:creationId xmlns:a16="http://schemas.microsoft.com/office/drawing/2014/main" id="{DE150ADD-832B-449E-8C57-732359D56B28}"/>
                </a:ext>
              </a:extLst>
            </p:cNvPr>
            <p:cNvGrpSpPr/>
            <p:nvPr/>
          </p:nvGrpSpPr>
          <p:grpSpPr>
            <a:xfrm>
              <a:off x="1382330" y="2889000"/>
              <a:ext cx="1080000" cy="1080000"/>
              <a:chOff x="1382330" y="2889000"/>
              <a:chExt cx="1080000" cy="1080000"/>
            </a:xfrm>
          </p:grpSpPr>
          <p:sp>
            <p:nvSpPr>
              <p:cNvPr id="58" name="矩形: 圆角 57">
                <a:extLst>
                  <a:ext uri="{FF2B5EF4-FFF2-40B4-BE49-F238E27FC236}">
                    <a16:creationId xmlns:a16="http://schemas.microsoft.com/office/drawing/2014/main" id="{9EAD127D-312D-4886-9ED0-07D3CBCF0E05}"/>
                  </a:ext>
                </a:extLst>
              </p:cNvPr>
              <p:cNvSpPr/>
              <p:nvPr/>
            </p:nvSpPr>
            <p:spPr>
              <a:xfrm rot="2600708">
                <a:off x="1382330" y="2889000"/>
                <a:ext cx="1080000" cy="1080000"/>
              </a:xfrm>
              <a:prstGeom prst="roundRect">
                <a:avLst>
                  <a:gd name="adj" fmla="val 22308"/>
                </a:avLst>
              </a:prstGeom>
              <a:gradFill flip="none" rotWithShape="1">
                <a:gsLst>
                  <a:gs pos="0">
                    <a:schemeClr val="accent1"/>
                  </a:gs>
                  <a:gs pos="100000">
                    <a:schemeClr val="accent2"/>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圆角 58">
                <a:extLst>
                  <a:ext uri="{FF2B5EF4-FFF2-40B4-BE49-F238E27FC236}">
                    <a16:creationId xmlns:a16="http://schemas.microsoft.com/office/drawing/2014/main" id="{122D0E15-4BA6-43FA-B672-0B03AE9D1F62}"/>
                  </a:ext>
                </a:extLst>
              </p:cNvPr>
              <p:cNvSpPr/>
              <p:nvPr/>
            </p:nvSpPr>
            <p:spPr>
              <a:xfrm rot="2600708">
                <a:off x="1624321" y="3130990"/>
                <a:ext cx="596016" cy="596016"/>
              </a:xfrm>
              <a:prstGeom prst="roundRect">
                <a:avLst>
                  <a:gd name="adj" fmla="val 22308"/>
                </a:avLst>
              </a:prstGeom>
              <a:solidFill>
                <a:schemeClr val="bg1"/>
              </a:solidFill>
              <a:ln>
                <a:noFill/>
              </a:ln>
              <a:effectLst>
                <a:outerShdw blurRad="127000" algn="ctr"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7" name="文本框 56">
              <a:extLst>
                <a:ext uri="{FF2B5EF4-FFF2-40B4-BE49-F238E27FC236}">
                  <a16:creationId xmlns:a16="http://schemas.microsoft.com/office/drawing/2014/main" id="{01F1DABD-93AC-46D7-943D-545951781DE4}"/>
                </a:ext>
              </a:extLst>
            </p:cNvPr>
            <p:cNvSpPr txBox="1"/>
            <p:nvPr/>
          </p:nvSpPr>
          <p:spPr>
            <a:xfrm>
              <a:off x="1744235" y="3198167"/>
              <a:ext cx="356188" cy="461665"/>
            </a:xfrm>
            <a:prstGeom prst="rect">
              <a:avLst/>
            </a:prstGeom>
            <a:noFill/>
          </p:spPr>
          <p:txBody>
            <a:bodyPr wrap="none" rtlCol="0">
              <a:spAutoFit/>
            </a:bodyPr>
            <a:lstStyle/>
            <a:p>
              <a:r>
                <a:rPr lang="en-US" altLang="zh-CN" sz="2400" b="1" dirty="0">
                  <a:solidFill>
                    <a:schemeClr val="tx1">
                      <a:lumMod val="75000"/>
                      <a:lumOff val="25000"/>
                    </a:schemeClr>
                  </a:solidFill>
                </a:rPr>
                <a:t>3</a:t>
              </a:r>
              <a:endParaRPr lang="zh-CN" altLang="en-US" sz="2400" b="1" dirty="0">
                <a:solidFill>
                  <a:schemeClr val="tx1">
                    <a:lumMod val="75000"/>
                    <a:lumOff val="25000"/>
                  </a:schemeClr>
                </a:solidFill>
              </a:endParaRPr>
            </a:p>
          </p:txBody>
        </p:sp>
      </p:grpSp>
      <p:cxnSp>
        <p:nvCxnSpPr>
          <p:cNvPr id="65" name="直接连接符 64">
            <a:extLst>
              <a:ext uri="{FF2B5EF4-FFF2-40B4-BE49-F238E27FC236}">
                <a16:creationId xmlns:a16="http://schemas.microsoft.com/office/drawing/2014/main" id="{784FF42D-8890-4B54-806C-DC5387799D62}"/>
              </a:ext>
            </a:extLst>
          </p:cNvPr>
          <p:cNvCxnSpPr>
            <a:cxnSpLocks/>
          </p:cNvCxnSpPr>
          <p:nvPr/>
        </p:nvCxnSpPr>
        <p:spPr>
          <a:xfrm>
            <a:off x="10112825" y="4189988"/>
            <a:ext cx="0" cy="587828"/>
          </a:xfrm>
          <a:prstGeom prst="line">
            <a:avLst/>
          </a:prstGeom>
          <a:ln w="19050">
            <a:prstDash val="dash"/>
            <a:tailEnd type="arrow"/>
          </a:ln>
        </p:spPr>
        <p:style>
          <a:lnRef idx="1">
            <a:schemeClr val="accent1"/>
          </a:lnRef>
          <a:fillRef idx="0">
            <a:schemeClr val="accent1"/>
          </a:fillRef>
          <a:effectRef idx="0">
            <a:schemeClr val="accent1"/>
          </a:effectRef>
          <a:fontRef idx="minor">
            <a:schemeClr val="tx1"/>
          </a:fontRef>
        </p:style>
      </p:cxnSp>
      <p:sp>
        <p:nvSpPr>
          <p:cNvPr id="69" name="矩形 68">
            <a:extLst>
              <a:ext uri="{FF2B5EF4-FFF2-40B4-BE49-F238E27FC236}">
                <a16:creationId xmlns:a16="http://schemas.microsoft.com/office/drawing/2014/main" id="{1FF2DA75-0A21-41CA-AEB5-873B7CFB423E}"/>
              </a:ext>
            </a:extLst>
          </p:cNvPr>
          <p:cNvSpPr/>
          <p:nvPr/>
        </p:nvSpPr>
        <p:spPr>
          <a:xfrm>
            <a:off x="7115415" y="5416527"/>
            <a:ext cx="4907534" cy="1172950"/>
          </a:xfrm>
          <a:prstGeom prst="rect">
            <a:avLst/>
          </a:prstGeom>
        </p:spPr>
        <p:txBody>
          <a:bodyPr wrap="square">
            <a:spAutoFit/>
          </a:bodyPr>
          <a:lstStyle/>
          <a:p>
            <a:pPr algn="just">
              <a:lnSpc>
                <a:spcPct val="13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社会主义核心价值观深入人心，人民思想道德素质、科学文化素质和身心健康素质明显提高，公共文化服务体系和文化产业体系更加健全，人民精神文化生活日益丰富，中华文化影响力进一步提升，中华民族凝聚力进一步增强</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lt"/>
            </a:endParaRPr>
          </a:p>
        </p:txBody>
      </p:sp>
      <p:sp>
        <p:nvSpPr>
          <p:cNvPr id="70" name="文本框 69">
            <a:extLst>
              <a:ext uri="{FF2B5EF4-FFF2-40B4-BE49-F238E27FC236}">
                <a16:creationId xmlns:a16="http://schemas.microsoft.com/office/drawing/2014/main" id="{D81BF3D5-7D95-44B8-A40A-79723445ABC1}"/>
              </a:ext>
            </a:extLst>
          </p:cNvPr>
          <p:cNvSpPr txBox="1"/>
          <p:nvPr/>
        </p:nvSpPr>
        <p:spPr>
          <a:xfrm>
            <a:off x="9032492" y="4954862"/>
            <a:ext cx="2263037" cy="307777"/>
          </a:xfrm>
          <a:prstGeom prst="rect">
            <a:avLst/>
          </a:prstGeom>
          <a:noFill/>
        </p:spPr>
        <p:txBody>
          <a:bodyPr wrap="square" rtlCol="0">
            <a:spAutoFit/>
          </a:bodyPr>
          <a:lstStyle/>
          <a:p>
            <a:r>
              <a:rPr lang="zh-CN" altLang="en-US" sz="1400" b="1" dirty="0">
                <a:solidFill>
                  <a:schemeClr val="tx1">
                    <a:lumMod val="75000"/>
                    <a:lumOff val="25000"/>
                  </a:schemeClr>
                </a:solidFill>
              </a:rPr>
              <a:t>社会文明程度得到新提高</a:t>
            </a:r>
          </a:p>
        </p:txBody>
      </p:sp>
    </p:spTree>
    <p:extLst>
      <p:ext uri="{BB962C8B-B14F-4D97-AF65-F5344CB8AC3E}">
        <p14:creationId xmlns:p14="http://schemas.microsoft.com/office/powerpoint/2010/main" val="96605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74A3D85-9D33-4479-8D9C-ADC51F0CC9DC}"/>
              </a:ext>
            </a:extLst>
          </p:cNvPr>
          <p:cNvSpPr>
            <a:spLocks noGrp="1"/>
          </p:cNvSpPr>
          <p:nvPr>
            <p:ph type="body" sz="quarter" idx="10"/>
          </p:nvPr>
        </p:nvSpPr>
        <p:spPr>
          <a:xfrm>
            <a:off x="2008677" y="2255717"/>
            <a:ext cx="2031325" cy="590931"/>
          </a:xfrm>
        </p:spPr>
        <p:txBody>
          <a:bodyPr/>
          <a:lstStyle/>
          <a:p>
            <a:r>
              <a:rPr kumimoji="1" lang="zh-CN" altLang="en-US" dirty="0">
                <a:latin typeface="思源宋体 CN Heavy" panose="02020900000000000000" pitchFamily="18" charset="-122"/>
                <a:ea typeface="思源宋体 CN Heavy" panose="02020900000000000000" pitchFamily="18" charset="-122"/>
              </a:rPr>
              <a:t>会议简介</a:t>
            </a:r>
          </a:p>
        </p:txBody>
      </p:sp>
      <p:sp>
        <p:nvSpPr>
          <p:cNvPr id="3" name="文本占位符 2">
            <a:extLst>
              <a:ext uri="{FF2B5EF4-FFF2-40B4-BE49-F238E27FC236}">
                <a16:creationId xmlns:a16="http://schemas.microsoft.com/office/drawing/2014/main" id="{E76C67D6-E53A-441C-9A66-128E321C160F}"/>
              </a:ext>
            </a:extLst>
          </p:cNvPr>
          <p:cNvSpPr>
            <a:spLocks noGrp="1"/>
          </p:cNvSpPr>
          <p:nvPr>
            <p:ph type="body" sz="quarter" idx="11"/>
          </p:nvPr>
        </p:nvSpPr>
        <p:spPr/>
        <p:txBody>
          <a:bodyPr/>
          <a:lstStyle/>
          <a:p>
            <a:r>
              <a:rPr lang="en-US" altLang="zh-CN" dirty="0"/>
              <a:t>1</a:t>
            </a:r>
            <a:endParaRPr lang="zh-CN" altLang="en-US" dirty="0"/>
          </a:p>
        </p:txBody>
      </p:sp>
      <p:sp>
        <p:nvSpPr>
          <p:cNvPr id="4" name="文本占位符 3">
            <a:extLst>
              <a:ext uri="{FF2B5EF4-FFF2-40B4-BE49-F238E27FC236}">
                <a16:creationId xmlns:a16="http://schemas.microsoft.com/office/drawing/2014/main" id="{FCBE395D-756C-4456-B769-48481F9DEA39}"/>
              </a:ext>
            </a:extLst>
          </p:cNvPr>
          <p:cNvSpPr>
            <a:spLocks noGrp="1"/>
          </p:cNvSpPr>
          <p:nvPr>
            <p:ph type="body" sz="quarter" idx="12"/>
          </p:nvPr>
        </p:nvSpPr>
        <p:spPr>
          <a:xfrm>
            <a:off x="2008677" y="2866311"/>
            <a:ext cx="2480166" cy="424732"/>
          </a:xfrm>
        </p:spPr>
        <p:txBody>
          <a:bodyPr/>
          <a:lstStyle/>
          <a:p>
            <a:r>
              <a:rPr lang="af-ZA" altLang="zh-CN" dirty="0"/>
              <a:t>Brief introduction</a:t>
            </a:r>
            <a:endParaRPr lang="zh-CN" altLang="en-US" dirty="0"/>
          </a:p>
        </p:txBody>
      </p:sp>
      <p:sp>
        <p:nvSpPr>
          <p:cNvPr id="5" name="文本占位符 4">
            <a:extLst>
              <a:ext uri="{FF2B5EF4-FFF2-40B4-BE49-F238E27FC236}">
                <a16:creationId xmlns:a16="http://schemas.microsoft.com/office/drawing/2014/main" id="{09664FD2-3CAE-412E-BB76-AEB9E7DB1E6D}"/>
              </a:ext>
            </a:extLst>
          </p:cNvPr>
          <p:cNvSpPr>
            <a:spLocks noGrp="1"/>
          </p:cNvSpPr>
          <p:nvPr>
            <p:ph type="body" sz="quarter" idx="13"/>
          </p:nvPr>
        </p:nvSpPr>
        <p:spPr>
          <a:xfrm>
            <a:off x="2008677" y="3423877"/>
            <a:ext cx="5743689" cy="707310"/>
          </a:xfrm>
        </p:spPr>
        <p:txBody>
          <a:bodyPr/>
          <a:lstStyle/>
          <a:p>
            <a:pPr>
              <a:lnSpc>
                <a:spcPct val="130000"/>
              </a:lnSpc>
            </a:pPr>
            <a:r>
              <a:rPr lang="zh-CN" altLang="en-US" dirty="0"/>
              <a:t>中国共产党第十九届中央委员会第五次全体会议，于</a:t>
            </a:r>
            <a:r>
              <a:rPr lang="en-US" altLang="zh-CN" dirty="0"/>
              <a:t>2020</a:t>
            </a:r>
            <a:r>
              <a:rPr lang="zh-CN" altLang="en-US" dirty="0"/>
              <a:t>年</a:t>
            </a:r>
            <a:r>
              <a:rPr lang="en-US" altLang="zh-CN" dirty="0"/>
              <a:t>10</a:t>
            </a:r>
            <a:r>
              <a:rPr lang="zh-CN" altLang="en-US" dirty="0"/>
              <a:t>月</a:t>
            </a:r>
            <a:r>
              <a:rPr lang="en-US" altLang="zh-CN" dirty="0"/>
              <a:t>26</a:t>
            </a:r>
            <a:r>
              <a:rPr lang="zh-CN" altLang="en-US" dirty="0"/>
              <a:t>日至</a:t>
            </a:r>
            <a:r>
              <a:rPr lang="en-US" altLang="zh-CN" dirty="0"/>
              <a:t>29</a:t>
            </a:r>
            <a:r>
              <a:rPr lang="zh-CN" altLang="en-US" dirty="0"/>
              <a:t>日在北京举行。</a:t>
            </a:r>
          </a:p>
        </p:txBody>
      </p:sp>
    </p:spTree>
    <p:extLst>
      <p:ext uri="{BB962C8B-B14F-4D97-AF65-F5344CB8AC3E}">
        <p14:creationId xmlns:p14="http://schemas.microsoft.com/office/powerpoint/2010/main" val="10882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84A5C25-C343-41E8-9AED-CEB649B641B9}"/>
              </a:ext>
            </a:extLst>
          </p:cNvPr>
          <p:cNvSpPr>
            <a:spLocks noGrp="1"/>
          </p:cNvSpPr>
          <p:nvPr>
            <p:ph type="body" sz="quarter" idx="10"/>
          </p:nvPr>
        </p:nvSpPr>
        <p:spPr>
          <a:xfrm>
            <a:off x="950005" y="530806"/>
            <a:ext cx="1415772" cy="424732"/>
          </a:xfrm>
        </p:spPr>
        <p:txBody>
          <a:bodyPr/>
          <a:lstStyle/>
          <a:p>
            <a:r>
              <a:rPr lang="zh-CN" altLang="en-US" dirty="0"/>
              <a:t>会议展望</a:t>
            </a:r>
          </a:p>
        </p:txBody>
      </p:sp>
      <p:sp>
        <p:nvSpPr>
          <p:cNvPr id="3" name="文本占位符 2">
            <a:extLst>
              <a:ext uri="{FF2B5EF4-FFF2-40B4-BE49-F238E27FC236}">
                <a16:creationId xmlns:a16="http://schemas.microsoft.com/office/drawing/2014/main" id="{DBAC75DA-9C2C-43F0-8D3D-9E5630DE5258}"/>
              </a:ext>
            </a:extLst>
          </p:cNvPr>
          <p:cNvSpPr>
            <a:spLocks noGrp="1"/>
          </p:cNvSpPr>
          <p:nvPr>
            <p:ph type="body" sz="quarter" idx="11"/>
          </p:nvPr>
        </p:nvSpPr>
        <p:spPr>
          <a:xfrm>
            <a:off x="531020" y="594183"/>
            <a:ext cx="292068" cy="313932"/>
          </a:xfrm>
        </p:spPr>
        <p:txBody>
          <a:bodyPr/>
          <a:lstStyle/>
          <a:p>
            <a:r>
              <a:rPr lang="en-US" altLang="zh-CN" dirty="0"/>
              <a:t>4</a:t>
            </a:r>
            <a:endParaRPr lang="zh-CN" altLang="en-US" dirty="0"/>
          </a:p>
        </p:txBody>
      </p:sp>
      <p:grpSp>
        <p:nvGrpSpPr>
          <p:cNvPr id="14" name="组合 13">
            <a:extLst>
              <a:ext uri="{FF2B5EF4-FFF2-40B4-BE49-F238E27FC236}">
                <a16:creationId xmlns:a16="http://schemas.microsoft.com/office/drawing/2014/main" id="{340DB4E4-4850-4A52-92CC-6AE5C382852B}"/>
              </a:ext>
            </a:extLst>
          </p:cNvPr>
          <p:cNvGrpSpPr/>
          <p:nvPr/>
        </p:nvGrpSpPr>
        <p:grpSpPr>
          <a:xfrm>
            <a:off x="1389852" y="3905776"/>
            <a:ext cx="1080000" cy="1080000"/>
            <a:chOff x="1382330" y="2889000"/>
            <a:chExt cx="1080000" cy="1080000"/>
          </a:xfrm>
        </p:grpSpPr>
        <p:grpSp>
          <p:nvGrpSpPr>
            <p:cNvPr id="15" name="组合 14">
              <a:extLst>
                <a:ext uri="{FF2B5EF4-FFF2-40B4-BE49-F238E27FC236}">
                  <a16:creationId xmlns:a16="http://schemas.microsoft.com/office/drawing/2014/main" id="{29A4E584-D057-490F-BD3C-9D544E85FAAA}"/>
                </a:ext>
              </a:extLst>
            </p:cNvPr>
            <p:cNvGrpSpPr/>
            <p:nvPr/>
          </p:nvGrpSpPr>
          <p:grpSpPr>
            <a:xfrm>
              <a:off x="1382330" y="2889000"/>
              <a:ext cx="1080000" cy="1080000"/>
              <a:chOff x="1382330" y="2889000"/>
              <a:chExt cx="1080000" cy="1080000"/>
            </a:xfrm>
          </p:grpSpPr>
          <p:sp>
            <p:nvSpPr>
              <p:cNvPr id="17" name="矩形: 圆角 16">
                <a:extLst>
                  <a:ext uri="{FF2B5EF4-FFF2-40B4-BE49-F238E27FC236}">
                    <a16:creationId xmlns:a16="http://schemas.microsoft.com/office/drawing/2014/main" id="{8675851D-6EF2-4C36-BE40-E77025656550}"/>
                  </a:ext>
                </a:extLst>
              </p:cNvPr>
              <p:cNvSpPr/>
              <p:nvPr/>
            </p:nvSpPr>
            <p:spPr>
              <a:xfrm rot="2600708">
                <a:off x="1382330" y="2889000"/>
                <a:ext cx="1080000" cy="1080000"/>
              </a:xfrm>
              <a:prstGeom prst="roundRect">
                <a:avLst>
                  <a:gd name="adj" fmla="val 22308"/>
                </a:avLst>
              </a:prstGeom>
              <a:gradFill flip="none" rotWithShape="1">
                <a:gsLst>
                  <a:gs pos="0">
                    <a:schemeClr val="accent1"/>
                  </a:gs>
                  <a:gs pos="100000">
                    <a:schemeClr val="accent2"/>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2F7D3E65-D6A3-49FF-9BCC-57F73B6B03CB}"/>
                  </a:ext>
                </a:extLst>
              </p:cNvPr>
              <p:cNvSpPr/>
              <p:nvPr/>
            </p:nvSpPr>
            <p:spPr>
              <a:xfrm rot="2600708">
                <a:off x="1624321" y="3130990"/>
                <a:ext cx="596016" cy="596016"/>
              </a:xfrm>
              <a:prstGeom prst="roundRect">
                <a:avLst>
                  <a:gd name="adj" fmla="val 22308"/>
                </a:avLst>
              </a:prstGeom>
              <a:solidFill>
                <a:schemeClr val="bg1"/>
              </a:solidFill>
              <a:ln>
                <a:noFill/>
              </a:ln>
              <a:effectLst>
                <a:outerShdw blurRad="127000" algn="ctr"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6" name="文本框 15">
              <a:extLst>
                <a:ext uri="{FF2B5EF4-FFF2-40B4-BE49-F238E27FC236}">
                  <a16:creationId xmlns:a16="http://schemas.microsoft.com/office/drawing/2014/main" id="{AE88DF2E-9A82-4DEB-8C8E-07A2BDAE675B}"/>
                </a:ext>
              </a:extLst>
            </p:cNvPr>
            <p:cNvSpPr txBox="1"/>
            <p:nvPr/>
          </p:nvSpPr>
          <p:spPr>
            <a:xfrm>
              <a:off x="1744235" y="3198167"/>
              <a:ext cx="356188" cy="461665"/>
            </a:xfrm>
            <a:prstGeom prst="rect">
              <a:avLst/>
            </a:prstGeom>
            <a:noFill/>
          </p:spPr>
          <p:txBody>
            <a:bodyPr wrap="none" rtlCol="0">
              <a:spAutoFit/>
            </a:bodyPr>
            <a:lstStyle/>
            <a:p>
              <a:r>
                <a:rPr lang="en-US" altLang="zh-CN" sz="2400" b="1" dirty="0">
                  <a:solidFill>
                    <a:schemeClr val="tx1">
                      <a:lumMod val="75000"/>
                      <a:lumOff val="25000"/>
                    </a:schemeClr>
                  </a:solidFill>
                </a:rPr>
                <a:t>4</a:t>
              </a:r>
              <a:endParaRPr lang="zh-CN" altLang="en-US" sz="2400" b="1" dirty="0">
                <a:solidFill>
                  <a:schemeClr val="tx1">
                    <a:lumMod val="75000"/>
                    <a:lumOff val="25000"/>
                  </a:schemeClr>
                </a:solidFill>
              </a:endParaRPr>
            </a:p>
          </p:txBody>
        </p:sp>
      </p:grpSp>
      <p:cxnSp>
        <p:nvCxnSpPr>
          <p:cNvPr id="36" name="直接连接符 35">
            <a:extLst>
              <a:ext uri="{FF2B5EF4-FFF2-40B4-BE49-F238E27FC236}">
                <a16:creationId xmlns:a16="http://schemas.microsoft.com/office/drawing/2014/main" id="{3EAD4254-865C-40A2-B162-FD594BEEAC8E}"/>
              </a:ext>
            </a:extLst>
          </p:cNvPr>
          <p:cNvCxnSpPr>
            <a:cxnSpLocks/>
          </p:cNvCxnSpPr>
          <p:nvPr/>
        </p:nvCxnSpPr>
        <p:spPr>
          <a:xfrm>
            <a:off x="1929851" y="3065211"/>
            <a:ext cx="0" cy="587828"/>
          </a:xfrm>
          <a:prstGeom prst="line">
            <a:avLst/>
          </a:prstGeom>
          <a:ln w="19050">
            <a:prstDash val="dash"/>
            <a:headEnd type="arrow"/>
            <a:tailEnd type="none"/>
          </a:ln>
        </p:spPr>
        <p:style>
          <a:lnRef idx="1">
            <a:schemeClr val="accent1"/>
          </a:lnRef>
          <a:fillRef idx="0">
            <a:schemeClr val="accent1"/>
          </a:fillRef>
          <a:effectRef idx="0">
            <a:schemeClr val="accent1"/>
          </a:effectRef>
          <a:fontRef idx="minor">
            <a:schemeClr val="tx1"/>
          </a:fontRef>
        </p:style>
      </p:cxnSp>
      <p:sp>
        <p:nvSpPr>
          <p:cNvPr id="37" name="矩形 36">
            <a:extLst>
              <a:ext uri="{FF2B5EF4-FFF2-40B4-BE49-F238E27FC236}">
                <a16:creationId xmlns:a16="http://schemas.microsoft.com/office/drawing/2014/main" id="{4BD4DE95-E996-4015-8433-567CAE1A62C6}"/>
              </a:ext>
            </a:extLst>
          </p:cNvPr>
          <p:cNvSpPr/>
          <p:nvPr/>
        </p:nvSpPr>
        <p:spPr>
          <a:xfrm>
            <a:off x="291999" y="1781048"/>
            <a:ext cx="4903460" cy="1172950"/>
          </a:xfrm>
          <a:prstGeom prst="rect">
            <a:avLst/>
          </a:prstGeom>
        </p:spPr>
        <p:txBody>
          <a:bodyPr wrap="square">
            <a:spAutoFit/>
          </a:bodyPr>
          <a:lstStyle/>
          <a:p>
            <a:pPr algn="just">
              <a:lnSpc>
                <a:spcPct val="13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国土空间开发保护格局得到优化，生产生活方式绿色转型成效显著，能源资源配置更加合理、利用效率大幅提高，主要污染物排放总量持续减少，生态环境持续改善，生态安全屏障更加牢固，城乡人居环境明显改善</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lt"/>
            </a:endParaRPr>
          </a:p>
        </p:txBody>
      </p:sp>
      <p:sp>
        <p:nvSpPr>
          <p:cNvPr id="38" name="文本框 37">
            <a:extLst>
              <a:ext uri="{FF2B5EF4-FFF2-40B4-BE49-F238E27FC236}">
                <a16:creationId xmlns:a16="http://schemas.microsoft.com/office/drawing/2014/main" id="{85760BBA-CCCD-4A3F-B484-9BE3328AA34E}"/>
              </a:ext>
            </a:extLst>
          </p:cNvPr>
          <p:cNvSpPr txBox="1"/>
          <p:nvPr/>
        </p:nvSpPr>
        <p:spPr>
          <a:xfrm>
            <a:off x="683856" y="1319383"/>
            <a:ext cx="2174605" cy="307777"/>
          </a:xfrm>
          <a:prstGeom prst="rect">
            <a:avLst/>
          </a:prstGeom>
          <a:noFill/>
        </p:spPr>
        <p:txBody>
          <a:bodyPr wrap="square" rtlCol="0">
            <a:spAutoFit/>
          </a:bodyPr>
          <a:lstStyle/>
          <a:p>
            <a:r>
              <a:rPr lang="zh-CN" altLang="en-US" sz="1400" b="1"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生态文明建设实现新进步</a:t>
            </a:r>
          </a:p>
        </p:txBody>
      </p:sp>
      <p:grpSp>
        <p:nvGrpSpPr>
          <p:cNvPr id="39" name="组合 38">
            <a:extLst>
              <a:ext uri="{FF2B5EF4-FFF2-40B4-BE49-F238E27FC236}">
                <a16:creationId xmlns:a16="http://schemas.microsoft.com/office/drawing/2014/main" id="{EBC91819-A11A-4AF4-AB5C-5DBE4205EFB0}"/>
              </a:ext>
            </a:extLst>
          </p:cNvPr>
          <p:cNvGrpSpPr/>
          <p:nvPr/>
        </p:nvGrpSpPr>
        <p:grpSpPr>
          <a:xfrm>
            <a:off x="5661994" y="2889000"/>
            <a:ext cx="1080000" cy="1080000"/>
            <a:chOff x="1382330" y="2889000"/>
            <a:chExt cx="1080000" cy="1080000"/>
          </a:xfrm>
        </p:grpSpPr>
        <p:grpSp>
          <p:nvGrpSpPr>
            <p:cNvPr id="40" name="组合 39">
              <a:extLst>
                <a:ext uri="{FF2B5EF4-FFF2-40B4-BE49-F238E27FC236}">
                  <a16:creationId xmlns:a16="http://schemas.microsoft.com/office/drawing/2014/main" id="{DAFAFD0C-AA30-4721-A9A0-90B577B390C3}"/>
                </a:ext>
              </a:extLst>
            </p:cNvPr>
            <p:cNvGrpSpPr/>
            <p:nvPr/>
          </p:nvGrpSpPr>
          <p:grpSpPr>
            <a:xfrm>
              <a:off x="1382330" y="2889000"/>
              <a:ext cx="1080000" cy="1080000"/>
              <a:chOff x="1382330" y="2889000"/>
              <a:chExt cx="1080000" cy="1080000"/>
            </a:xfrm>
          </p:grpSpPr>
          <p:sp>
            <p:nvSpPr>
              <p:cNvPr id="42" name="矩形: 圆角 41">
                <a:extLst>
                  <a:ext uri="{FF2B5EF4-FFF2-40B4-BE49-F238E27FC236}">
                    <a16:creationId xmlns:a16="http://schemas.microsoft.com/office/drawing/2014/main" id="{AFC66881-3746-4878-B31B-233AFDBBFDA4}"/>
                  </a:ext>
                </a:extLst>
              </p:cNvPr>
              <p:cNvSpPr/>
              <p:nvPr/>
            </p:nvSpPr>
            <p:spPr>
              <a:xfrm rot="2600708">
                <a:off x="1382330" y="2889000"/>
                <a:ext cx="1080000" cy="1080000"/>
              </a:xfrm>
              <a:prstGeom prst="roundRect">
                <a:avLst>
                  <a:gd name="adj" fmla="val 22308"/>
                </a:avLst>
              </a:prstGeom>
              <a:gradFill flip="none" rotWithShape="1">
                <a:gsLst>
                  <a:gs pos="0">
                    <a:schemeClr val="accent1"/>
                  </a:gs>
                  <a:gs pos="100000">
                    <a:schemeClr val="accent2"/>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圆角 42">
                <a:extLst>
                  <a:ext uri="{FF2B5EF4-FFF2-40B4-BE49-F238E27FC236}">
                    <a16:creationId xmlns:a16="http://schemas.microsoft.com/office/drawing/2014/main" id="{04401741-5FB9-456E-B3A1-B2D936CB8E56}"/>
                  </a:ext>
                </a:extLst>
              </p:cNvPr>
              <p:cNvSpPr/>
              <p:nvPr/>
            </p:nvSpPr>
            <p:spPr>
              <a:xfrm rot="2600708">
                <a:off x="1624321" y="3130990"/>
                <a:ext cx="596016" cy="596016"/>
              </a:xfrm>
              <a:prstGeom prst="roundRect">
                <a:avLst>
                  <a:gd name="adj" fmla="val 22308"/>
                </a:avLst>
              </a:prstGeom>
              <a:solidFill>
                <a:schemeClr val="bg1"/>
              </a:solidFill>
              <a:ln>
                <a:noFill/>
              </a:ln>
              <a:effectLst>
                <a:outerShdw blurRad="127000" algn="ctr"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41" name="文本框 40">
              <a:extLst>
                <a:ext uri="{FF2B5EF4-FFF2-40B4-BE49-F238E27FC236}">
                  <a16:creationId xmlns:a16="http://schemas.microsoft.com/office/drawing/2014/main" id="{B0BD08DE-7886-4BE4-AB9C-0DBB88033127}"/>
                </a:ext>
              </a:extLst>
            </p:cNvPr>
            <p:cNvSpPr txBox="1"/>
            <p:nvPr/>
          </p:nvSpPr>
          <p:spPr>
            <a:xfrm>
              <a:off x="1744235" y="3198167"/>
              <a:ext cx="356188" cy="461665"/>
            </a:xfrm>
            <a:prstGeom prst="rect">
              <a:avLst/>
            </a:prstGeom>
            <a:noFill/>
          </p:spPr>
          <p:txBody>
            <a:bodyPr wrap="none" rtlCol="0">
              <a:spAutoFit/>
            </a:bodyPr>
            <a:lstStyle/>
            <a:p>
              <a:r>
                <a:rPr lang="en-US" altLang="zh-CN" sz="2400" b="1" dirty="0">
                  <a:solidFill>
                    <a:schemeClr val="tx1">
                      <a:lumMod val="75000"/>
                      <a:lumOff val="25000"/>
                    </a:schemeClr>
                  </a:solidFill>
                </a:rPr>
                <a:t>5</a:t>
              </a:r>
              <a:endParaRPr lang="zh-CN" altLang="en-US" sz="2400" b="1" dirty="0">
                <a:solidFill>
                  <a:schemeClr val="tx1">
                    <a:lumMod val="75000"/>
                    <a:lumOff val="25000"/>
                  </a:schemeClr>
                </a:solidFill>
              </a:endParaRPr>
            </a:p>
          </p:txBody>
        </p:sp>
      </p:grpSp>
      <p:cxnSp>
        <p:nvCxnSpPr>
          <p:cNvPr id="44" name="直接连接符 43">
            <a:extLst>
              <a:ext uri="{FF2B5EF4-FFF2-40B4-BE49-F238E27FC236}">
                <a16:creationId xmlns:a16="http://schemas.microsoft.com/office/drawing/2014/main" id="{7B3C85A7-C093-4F9D-B955-16AEDC71DE8D}"/>
              </a:ext>
            </a:extLst>
          </p:cNvPr>
          <p:cNvCxnSpPr>
            <a:cxnSpLocks/>
          </p:cNvCxnSpPr>
          <p:nvPr/>
        </p:nvCxnSpPr>
        <p:spPr>
          <a:xfrm>
            <a:off x="6216918" y="4189988"/>
            <a:ext cx="0" cy="587828"/>
          </a:xfrm>
          <a:prstGeom prst="line">
            <a:avLst/>
          </a:prstGeom>
          <a:ln w="19050">
            <a:prstDash val="dash"/>
            <a:tailEnd type="arrow"/>
          </a:ln>
        </p:spPr>
        <p:style>
          <a:lnRef idx="1">
            <a:schemeClr val="accent1"/>
          </a:lnRef>
          <a:fillRef idx="0">
            <a:schemeClr val="accent1"/>
          </a:fillRef>
          <a:effectRef idx="0">
            <a:schemeClr val="accent1"/>
          </a:effectRef>
          <a:fontRef idx="minor">
            <a:schemeClr val="tx1"/>
          </a:fontRef>
        </p:style>
      </p:cxnSp>
      <p:sp>
        <p:nvSpPr>
          <p:cNvPr id="53" name="矩形 52">
            <a:extLst>
              <a:ext uri="{FF2B5EF4-FFF2-40B4-BE49-F238E27FC236}">
                <a16:creationId xmlns:a16="http://schemas.microsoft.com/office/drawing/2014/main" id="{68BFBB15-D7A5-430B-A4D6-619E10839BD8}"/>
              </a:ext>
            </a:extLst>
          </p:cNvPr>
          <p:cNvSpPr/>
          <p:nvPr/>
        </p:nvSpPr>
        <p:spPr>
          <a:xfrm>
            <a:off x="3772856" y="5316635"/>
            <a:ext cx="5007035" cy="1470659"/>
          </a:xfrm>
          <a:prstGeom prst="rect">
            <a:avLst/>
          </a:prstGeom>
        </p:spPr>
        <p:txBody>
          <a:bodyPr wrap="square">
            <a:spAutoFit/>
          </a:bodyPr>
          <a:lstStyle/>
          <a:p>
            <a:pPr algn="just">
              <a:lnSpc>
                <a:spcPct val="130000"/>
              </a:lnSpc>
            </a:pPr>
            <a:r>
              <a:rPr lang="zh-CN" altLang="en-US" sz="1400" dirty="0">
                <a:solidFill>
                  <a:schemeClr val="tx1">
                    <a:lumMod val="75000"/>
                    <a:lumOff val="25000"/>
                  </a:schemeClr>
                </a:solidFill>
                <a:latin typeface="+mn-ea"/>
              </a:rPr>
              <a:t>实现更加充分更高质量就业，居民收入增长和经济增长基本同步，分配结构明显改善，基本公共服务均等化水平明显提高，全民受教育程度不断提升，多层次社会保障体系更加健全，卫生健康体系更加完善，脱贫攻坚成果巩固拓展，乡村振兴战略全面推进</a:t>
            </a:r>
            <a:endParaRPr lang="zh-CN" altLang="en-US" sz="1400" dirty="0">
              <a:solidFill>
                <a:schemeClr val="tx1">
                  <a:lumMod val="75000"/>
                  <a:lumOff val="25000"/>
                </a:schemeClr>
              </a:solidFill>
              <a:latin typeface="+mn-ea"/>
              <a:sym typeface="+mn-lt"/>
            </a:endParaRPr>
          </a:p>
        </p:txBody>
      </p:sp>
      <p:sp>
        <p:nvSpPr>
          <p:cNvPr id="54" name="文本框 53">
            <a:extLst>
              <a:ext uri="{FF2B5EF4-FFF2-40B4-BE49-F238E27FC236}">
                <a16:creationId xmlns:a16="http://schemas.microsoft.com/office/drawing/2014/main" id="{9FDC6DDF-B4CC-49EA-8797-86E6A2FB9594}"/>
              </a:ext>
            </a:extLst>
          </p:cNvPr>
          <p:cNvSpPr txBox="1"/>
          <p:nvPr/>
        </p:nvSpPr>
        <p:spPr>
          <a:xfrm>
            <a:off x="5100508" y="4954862"/>
            <a:ext cx="2176271" cy="307777"/>
          </a:xfrm>
          <a:prstGeom prst="rect">
            <a:avLst/>
          </a:prstGeom>
          <a:noFill/>
        </p:spPr>
        <p:txBody>
          <a:bodyPr wrap="square" rtlCol="0">
            <a:spAutoFit/>
          </a:bodyPr>
          <a:lstStyle/>
          <a:p>
            <a:r>
              <a:rPr lang="zh-CN" altLang="en-US" sz="1400" b="1"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民生福祉达到新水平</a:t>
            </a:r>
          </a:p>
        </p:txBody>
      </p:sp>
      <p:grpSp>
        <p:nvGrpSpPr>
          <p:cNvPr id="55" name="组合 54">
            <a:extLst>
              <a:ext uri="{FF2B5EF4-FFF2-40B4-BE49-F238E27FC236}">
                <a16:creationId xmlns:a16="http://schemas.microsoft.com/office/drawing/2014/main" id="{CB6B98E7-3B7B-46D1-BF04-D3C1AED72673}"/>
              </a:ext>
            </a:extLst>
          </p:cNvPr>
          <p:cNvGrpSpPr/>
          <p:nvPr/>
        </p:nvGrpSpPr>
        <p:grpSpPr>
          <a:xfrm>
            <a:off x="9787978" y="4395064"/>
            <a:ext cx="1080000" cy="1080000"/>
            <a:chOff x="1382330" y="2889000"/>
            <a:chExt cx="1080000" cy="1080000"/>
          </a:xfrm>
        </p:grpSpPr>
        <p:grpSp>
          <p:nvGrpSpPr>
            <p:cNvPr id="56" name="组合 55">
              <a:extLst>
                <a:ext uri="{FF2B5EF4-FFF2-40B4-BE49-F238E27FC236}">
                  <a16:creationId xmlns:a16="http://schemas.microsoft.com/office/drawing/2014/main" id="{DE150ADD-832B-449E-8C57-732359D56B28}"/>
                </a:ext>
              </a:extLst>
            </p:cNvPr>
            <p:cNvGrpSpPr/>
            <p:nvPr/>
          </p:nvGrpSpPr>
          <p:grpSpPr>
            <a:xfrm>
              <a:off x="1382330" y="2889000"/>
              <a:ext cx="1080000" cy="1080000"/>
              <a:chOff x="1382330" y="2889000"/>
              <a:chExt cx="1080000" cy="1080000"/>
            </a:xfrm>
          </p:grpSpPr>
          <p:sp>
            <p:nvSpPr>
              <p:cNvPr id="58" name="矩形: 圆角 57">
                <a:extLst>
                  <a:ext uri="{FF2B5EF4-FFF2-40B4-BE49-F238E27FC236}">
                    <a16:creationId xmlns:a16="http://schemas.microsoft.com/office/drawing/2014/main" id="{9EAD127D-312D-4886-9ED0-07D3CBCF0E05}"/>
                  </a:ext>
                </a:extLst>
              </p:cNvPr>
              <p:cNvSpPr/>
              <p:nvPr/>
            </p:nvSpPr>
            <p:spPr>
              <a:xfrm rot="2600708">
                <a:off x="1382330" y="2889000"/>
                <a:ext cx="1080000" cy="1080000"/>
              </a:xfrm>
              <a:prstGeom prst="roundRect">
                <a:avLst>
                  <a:gd name="adj" fmla="val 22308"/>
                </a:avLst>
              </a:prstGeom>
              <a:gradFill flip="none" rotWithShape="1">
                <a:gsLst>
                  <a:gs pos="0">
                    <a:schemeClr val="accent1"/>
                  </a:gs>
                  <a:gs pos="100000">
                    <a:schemeClr val="accent2"/>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圆角 58">
                <a:extLst>
                  <a:ext uri="{FF2B5EF4-FFF2-40B4-BE49-F238E27FC236}">
                    <a16:creationId xmlns:a16="http://schemas.microsoft.com/office/drawing/2014/main" id="{122D0E15-4BA6-43FA-B672-0B03AE9D1F62}"/>
                  </a:ext>
                </a:extLst>
              </p:cNvPr>
              <p:cNvSpPr/>
              <p:nvPr/>
            </p:nvSpPr>
            <p:spPr>
              <a:xfrm rot="2600708">
                <a:off x="1624321" y="3130990"/>
                <a:ext cx="596016" cy="596016"/>
              </a:xfrm>
              <a:prstGeom prst="roundRect">
                <a:avLst>
                  <a:gd name="adj" fmla="val 22308"/>
                </a:avLst>
              </a:prstGeom>
              <a:solidFill>
                <a:schemeClr val="bg1"/>
              </a:solidFill>
              <a:ln>
                <a:noFill/>
              </a:ln>
              <a:effectLst>
                <a:outerShdw blurRad="127000" algn="ctr"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7" name="文本框 56">
              <a:extLst>
                <a:ext uri="{FF2B5EF4-FFF2-40B4-BE49-F238E27FC236}">
                  <a16:creationId xmlns:a16="http://schemas.microsoft.com/office/drawing/2014/main" id="{01F1DABD-93AC-46D7-943D-545951781DE4}"/>
                </a:ext>
              </a:extLst>
            </p:cNvPr>
            <p:cNvSpPr txBox="1"/>
            <p:nvPr/>
          </p:nvSpPr>
          <p:spPr>
            <a:xfrm>
              <a:off x="1744235" y="3198167"/>
              <a:ext cx="356188" cy="461665"/>
            </a:xfrm>
            <a:prstGeom prst="rect">
              <a:avLst/>
            </a:prstGeom>
            <a:noFill/>
          </p:spPr>
          <p:txBody>
            <a:bodyPr wrap="none" rtlCol="0">
              <a:spAutoFit/>
            </a:bodyPr>
            <a:lstStyle/>
            <a:p>
              <a:r>
                <a:rPr lang="en-US" altLang="zh-CN" sz="2400" b="1" dirty="0">
                  <a:solidFill>
                    <a:schemeClr val="tx1">
                      <a:lumMod val="75000"/>
                      <a:lumOff val="25000"/>
                    </a:schemeClr>
                  </a:solidFill>
                </a:rPr>
                <a:t>6</a:t>
              </a:r>
              <a:endParaRPr lang="zh-CN" altLang="en-US" sz="2400" b="1" dirty="0">
                <a:solidFill>
                  <a:schemeClr val="tx1">
                    <a:lumMod val="75000"/>
                    <a:lumOff val="25000"/>
                  </a:schemeClr>
                </a:solidFill>
              </a:endParaRPr>
            </a:p>
          </p:txBody>
        </p:sp>
      </p:grpSp>
      <p:cxnSp>
        <p:nvCxnSpPr>
          <p:cNvPr id="71" name="直接连接符 70">
            <a:extLst>
              <a:ext uri="{FF2B5EF4-FFF2-40B4-BE49-F238E27FC236}">
                <a16:creationId xmlns:a16="http://schemas.microsoft.com/office/drawing/2014/main" id="{C3DE1005-C64E-4878-9C66-A82730EA9267}"/>
              </a:ext>
            </a:extLst>
          </p:cNvPr>
          <p:cNvCxnSpPr>
            <a:cxnSpLocks/>
          </p:cNvCxnSpPr>
          <p:nvPr/>
        </p:nvCxnSpPr>
        <p:spPr>
          <a:xfrm>
            <a:off x="10304925" y="3583879"/>
            <a:ext cx="0" cy="587828"/>
          </a:xfrm>
          <a:prstGeom prst="line">
            <a:avLst/>
          </a:prstGeom>
          <a:ln w="19050">
            <a:prstDash val="dash"/>
            <a:headEnd type="arrow"/>
            <a:tailEnd type="none"/>
          </a:ln>
        </p:spPr>
        <p:style>
          <a:lnRef idx="1">
            <a:schemeClr val="accent1"/>
          </a:lnRef>
          <a:fillRef idx="0">
            <a:schemeClr val="accent1"/>
          </a:fillRef>
          <a:effectRef idx="0">
            <a:schemeClr val="accent1"/>
          </a:effectRef>
          <a:fontRef idx="minor">
            <a:schemeClr val="tx1"/>
          </a:fontRef>
        </p:style>
      </p:cxnSp>
      <p:sp>
        <p:nvSpPr>
          <p:cNvPr id="72" name="矩形 71">
            <a:extLst>
              <a:ext uri="{FF2B5EF4-FFF2-40B4-BE49-F238E27FC236}">
                <a16:creationId xmlns:a16="http://schemas.microsoft.com/office/drawing/2014/main" id="{6C248B81-B914-41C4-B8AA-BC6631B5A5B1}"/>
              </a:ext>
            </a:extLst>
          </p:cNvPr>
          <p:cNvSpPr/>
          <p:nvPr/>
        </p:nvSpPr>
        <p:spPr>
          <a:xfrm>
            <a:off x="7591835" y="1643001"/>
            <a:ext cx="4433251" cy="2013180"/>
          </a:xfrm>
          <a:prstGeom prst="rect">
            <a:avLst/>
          </a:prstGeom>
        </p:spPr>
        <p:txBody>
          <a:bodyPr wrap="square">
            <a:spAutoFit/>
          </a:bodyPr>
          <a:lstStyle/>
          <a:p>
            <a:pPr algn="just">
              <a:lnSpc>
                <a:spcPct val="13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社会主义民主法治更加健全，社会公平正义进一步彰显，国家行政体系更加完善，政府作用更好发挥，行政效率和公信力显著提升，社会治理特别是基层治理水平明显提高，防范化解重大风险体制机制不断健全，突发公共事件应急能力显著增强，自然灾害防御水平明显提升，发展安全保障更加有力，国防和军队现代化迈出重大步伐</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lt"/>
            </a:endParaRPr>
          </a:p>
        </p:txBody>
      </p:sp>
      <p:sp>
        <p:nvSpPr>
          <p:cNvPr id="73" name="文本框 72">
            <a:extLst>
              <a:ext uri="{FF2B5EF4-FFF2-40B4-BE49-F238E27FC236}">
                <a16:creationId xmlns:a16="http://schemas.microsoft.com/office/drawing/2014/main" id="{6E73EE30-B7A4-4091-BAFF-77C9B7AE2462}"/>
              </a:ext>
            </a:extLst>
          </p:cNvPr>
          <p:cNvSpPr txBox="1"/>
          <p:nvPr/>
        </p:nvSpPr>
        <p:spPr>
          <a:xfrm>
            <a:off x="8819402" y="1127475"/>
            <a:ext cx="2174605" cy="307777"/>
          </a:xfrm>
          <a:prstGeom prst="rect">
            <a:avLst/>
          </a:prstGeom>
          <a:noFill/>
        </p:spPr>
        <p:txBody>
          <a:bodyPr wrap="square" rtlCol="0">
            <a:spAutoFit/>
          </a:bodyPr>
          <a:lstStyle/>
          <a:p>
            <a:r>
              <a:rPr lang="zh-CN" altLang="en-US" sz="1400" b="1"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国家治理效能得到新提升</a:t>
            </a:r>
          </a:p>
        </p:txBody>
      </p:sp>
    </p:spTree>
    <p:extLst>
      <p:ext uri="{BB962C8B-B14F-4D97-AF65-F5344CB8AC3E}">
        <p14:creationId xmlns:p14="http://schemas.microsoft.com/office/powerpoint/2010/main" val="111230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圆角 35">
            <a:extLst>
              <a:ext uri="{FF2B5EF4-FFF2-40B4-BE49-F238E27FC236}">
                <a16:creationId xmlns:a16="http://schemas.microsoft.com/office/drawing/2014/main" id="{3CA12812-3D9F-4752-B5D3-A3020C0A6D22}"/>
              </a:ext>
            </a:extLst>
          </p:cNvPr>
          <p:cNvSpPr/>
          <p:nvPr/>
        </p:nvSpPr>
        <p:spPr>
          <a:xfrm>
            <a:off x="5074083" y="1766918"/>
            <a:ext cx="5133264" cy="3788638"/>
          </a:xfrm>
          <a:prstGeom prst="roundRect">
            <a:avLst>
              <a:gd name="adj" fmla="val 4264"/>
            </a:avLst>
          </a:prstGeom>
          <a:gradFill>
            <a:gsLst>
              <a:gs pos="100000">
                <a:schemeClr val="accent2"/>
              </a:gs>
              <a:gs pos="50000">
                <a:schemeClr val="accent1"/>
              </a:gs>
              <a:gs pos="0">
                <a:schemeClr val="accent3"/>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B88277DA-65A8-4D0B-895C-90271F78265B}"/>
              </a:ext>
            </a:extLst>
          </p:cNvPr>
          <p:cNvSpPr>
            <a:spLocks noGrp="1"/>
          </p:cNvSpPr>
          <p:nvPr>
            <p:ph type="body" sz="quarter" idx="10"/>
          </p:nvPr>
        </p:nvSpPr>
        <p:spPr>
          <a:xfrm>
            <a:off x="950005" y="530806"/>
            <a:ext cx="1415772" cy="424732"/>
          </a:xfrm>
        </p:spPr>
        <p:txBody>
          <a:bodyPr/>
          <a:lstStyle/>
          <a:p>
            <a:r>
              <a:rPr lang="zh-CN" altLang="en-US" dirty="0"/>
              <a:t>会议展望</a:t>
            </a:r>
          </a:p>
        </p:txBody>
      </p:sp>
      <p:sp>
        <p:nvSpPr>
          <p:cNvPr id="3" name="文本占位符 2">
            <a:extLst>
              <a:ext uri="{FF2B5EF4-FFF2-40B4-BE49-F238E27FC236}">
                <a16:creationId xmlns:a16="http://schemas.microsoft.com/office/drawing/2014/main" id="{15509B58-0BFB-4DD9-B90B-5670776A0C3A}"/>
              </a:ext>
            </a:extLst>
          </p:cNvPr>
          <p:cNvSpPr>
            <a:spLocks noGrp="1"/>
          </p:cNvSpPr>
          <p:nvPr>
            <p:ph type="body" sz="quarter" idx="11"/>
          </p:nvPr>
        </p:nvSpPr>
        <p:spPr>
          <a:xfrm>
            <a:off x="531020" y="594183"/>
            <a:ext cx="292068" cy="313932"/>
          </a:xfrm>
        </p:spPr>
        <p:txBody>
          <a:bodyPr/>
          <a:lstStyle/>
          <a:p>
            <a:r>
              <a:rPr lang="en-US" altLang="zh-CN" dirty="0"/>
              <a:t>4</a:t>
            </a:r>
            <a:endParaRPr lang="zh-CN" altLang="en-US" dirty="0"/>
          </a:p>
        </p:txBody>
      </p:sp>
      <p:graphicFrame>
        <p:nvGraphicFramePr>
          <p:cNvPr id="23" name="图表 22">
            <a:extLst>
              <a:ext uri="{FF2B5EF4-FFF2-40B4-BE49-F238E27FC236}">
                <a16:creationId xmlns:a16="http://schemas.microsoft.com/office/drawing/2014/main" id="{1B4DE143-3976-4283-BACB-EEE033AFC0EA}"/>
              </a:ext>
            </a:extLst>
          </p:cNvPr>
          <p:cNvGraphicFramePr/>
          <p:nvPr/>
        </p:nvGraphicFramePr>
        <p:xfrm>
          <a:off x="839510" y="2032422"/>
          <a:ext cx="4205514" cy="3446294"/>
        </p:xfrm>
        <a:graphic>
          <a:graphicData uri="http://schemas.openxmlformats.org/drawingml/2006/chart">
            <c:chart xmlns:c="http://schemas.openxmlformats.org/drawingml/2006/chart" xmlns:r="http://schemas.openxmlformats.org/officeDocument/2006/relationships" r:id="rId2"/>
          </a:graphicData>
        </a:graphic>
      </p:graphicFrame>
      <p:sp>
        <p:nvSpPr>
          <p:cNvPr id="24" name="文本框 23">
            <a:extLst>
              <a:ext uri="{FF2B5EF4-FFF2-40B4-BE49-F238E27FC236}">
                <a16:creationId xmlns:a16="http://schemas.microsoft.com/office/drawing/2014/main" id="{54254472-5B5B-4FCE-BB55-38A3528CEBCC}"/>
              </a:ext>
            </a:extLst>
          </p:cNvPr>
          <p:cNvSpPr txBox="1"/>
          <p:nvPr/>
        </p:nvSpPr>
        <p:spPr>
          <a:xfrm>
            <a:off x="2195336" y="3524737"/>
            <a:ext cx="1569660" cy="461665"/>
          </a:xfrm>
          <a:prstGeom prst="rect">
            <a:avLst/>
          </a:prstGeom>
          <a:noFill/>
        </p:spPr>
        <p:txBody>
          <a:bodyPr wrap="none" rtlCol="0">
            <a:spAutoFit/>
          </a:bodyPr>
          <a:lstStyle/>
          <a:p>
            <a:r>
              <a:rPr lang="zh-CN" altLang="en-US" sz="2400" b="1" spc="300" dirty="0">
                <a:solidFill>
                  <a:schemeClr val="tx1">
                    <a:lumMod val="75000"/>
                    <a:lumOff val="25000"/>
                  </a:schemeClr>
                </a:solidFill>
              </a:rPr>
              <a:t>全会号召</a:t>
            </a:r>
          </a:p>
        </p:txBody>
      </p:sp>
      <p:sp>
        <p:nvSpPr>
          <p:cNvPr id="32" name="矩形 31">
            <a:extLst>
              <a:ext uri="{FF2B5EF4-FFF2-40B4-BE49-F238E27FC236}">
                <a16:creationId xmlns:a16="http://schemas.microsoft.com/office/drawing/2014/main" id="{97F16C9C-A47D-465E-A4C8-C7827361E435}"/>
              </a:ext>
            </a:extLst>
          </p:cNvPr>
          <p:cNvSpPr/>
          <p:nvPr/>
        </p:nvSpPr>
        <p:spPr>
          <a:xfrm>
            <a:off x="5699865" y="2354813"/>
            <a:ext cx="3642213" cy="2061398"/>
          </a:xfrm>
          <a:prstGeom prst="rect">
            <a:avLst/>
          </a:prstGeom>
        </p:spPr>
        <p:txBody>
          <a:bodyPr wrap="square">
            <a:spAutoFit/>
          </a:bodyPr>
          <a:lstStyle/>
          <a:p>
            <a:pPr algn="just">
              <a:lnSpc>
                <a:spcPct val="130000"/>
              </a:lnSpc>
            </a:pPr>
            <a:r>
              <a:rPr lang="zh-CN" altLang="en-US" sz="2000" b="0" i="0" dirty="0">
                <a:effectLst/>
                <a:latin typeface="思源宋体 CN SemiBold" panose="02020600000000000000" pitchFamily="18" charset="-122"/>
                <a:ea typeface="思源宋体 CN SemiBold" panose="02020600000000000000" pitchFamily="18" charset="-122"/>
              </a:rPr>
              <a:t>全党全国各族人民要紧密团结在以习近平同志为核心的党中央周围，同心同德，顽强奋斗，夺取全面建设社会主义现代化国家新胜利！</a:t>
            </a:r>
            <a:endParaRPr lang="zh-CN" altLang="en-US" sz="2000" dirty="0">
              <a:latin typeface="思源宋体 CN SemiBold" panose="02020600000000000000" pitchFamily="18" charset="-122"/>
              <a:ea typeface="思源宋体 CN SemiBold" panose="02020600000000000000" pitchFamily="18" charset="-122"/>
              <a:cs typeface="+mn-ea"/>
              <a:sym typeface="+mn-lt"/>
            </a:endParaRPr>
          </a:p>
        </p:txBody>
      </p:sp>
    </p:spTree>
    <p:extLst>
      <p:ext uri="{BB962C8B-B14F-4D97-AF65-F5344CB8AC3E}">
        <p14:creationId xmlns:p14="http://schemas.microsoft.com/office/powerpoint/2010/main" val="1971066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DE90AF01-5E97-4ACD-B282-842B3B2232C7}"/>
              </a:ext>
            </a:extLst>
          </p:cNvPr>
          <p:cNvSpPr txBox="1"/>
          <p:nvPr/>
        </p:nvSpPr>
        <p:spPr>
          <a:xfrm>
            <a:off x="2229445" y="1785677"/>
            <a:ext cx="2420856" cy="646331"/>
          </a:xfrm>
          <a:prstGeom prst="rect">
            <a:avLst/>
          </a:prstGeom>
          <a:noFill/>
        </p:spPr>
        <p:txBody>
          <a:bodyPr wrap="none" rtlCol="0">
            <a:spAutoFit/>
          </a:bodyPr>
          <a:lstStyle/>
          <a:p>
            <a:r>
              <a:rPr lang="en-US" altLang="zh-CN" sz="3600" b="1" spc="300" dirty="0">
                <a:solidFill>
                  <a:schemeClr val="tx1">
                    <a:lumMod val="50000"/>
                    <a:lumOff val="50000"/>
                  </a:schemeClr>
                </a:solidFill>
                <a:latin typeface="+mn-ea"/>
              </a:rPr>
              <a:t>THANKS</a:t>
            </a:r>
            <a:endParaRPr lang="zh-CN" altLang="en-US" sz="3600" b="1" spc="300" dirty="0">
              <a:solidFill>
                <a:schemeClr val="tx1">
                  <a:lumMod val="50000"/>
                  <a:lumOff val="50000"/>
                </a:schemeClr>
              </a:solidFill>
              <a:latin typeface="+mn-ea"/>
            </a:endParaRPr>
          </a:p>
        </p:txBody>
      </p:sp>
      <p:sp>
        <p:nvSpPr>
          <p:cNvPr id="7" name="文本占位符 6">
            <a:extLst>
              <a:ext uri="{FF2B5EF4-FFF2-40B4-BE49-F238E27FC236}">
                <a16:creationId xmlns:a16="http://schemas.microsoft.com/office/drawing/2014/main" id="{CAE555B2-F524-482B-9F93-A5FF36CFCA96}"/>
              </a:ext>
            </a:extLst>
          </p:cNvPr>
          <p:cNvSpPr>
            <a:spLocks noGrp="1"/>
          </p:cNvSpPr>
          <p:nvPr>
            <p:ph type="body" sz="quarter" idx="14"/>
          </p:nvPr>
        </p:nvSpPr>
        <p:spPr>
          <a:xfrm>
            <a:off x="606424" y="3090446"/>
            <a:ext cx="1415772" cy="313932"/>
          </a:xfrm>
        </p:spPr>
        <p:txBody>
          <a:bodyPr/>
          <a:lstStyle/>
          <a:p>
            <a:pPr marL="0" indent="0">
              <a:buNone/>
            </a:pPr>
            <a:r>
              <a:rPr lang="zh-CN" altLang="en-US" dirty="0">
                <a:solidFill>
                  <a:schemeClr val="tx1">
                    <a:lumMod val="75000"/>
                    <a:lumOff val="25000"/>
                  </a:schemeClr>
                </a:solidFill>
                <a:latin typeface="+mn-ea"/>
              </a:rPr>
              <a:t>汇报人：朱旭</a:t>
            </a:r>
          </a:p>
        </p:txBody>
      </p:sp>
      <p:sp>
        <p:nvSpPr>
          <p:cNvPr id="9" name="文本占位符 8">
            <a:extLst>
              <a:ext uri="{FF2B5EF4-FFF2-40B4-BE49-F238E27FC236}">
                <a16:creationId xmlns:a16="http://schemas.microsoft.com/office/drawing/2014/main" id="{FD6C8BF1-8D8B-4A3C-A39D-8067492D0792}"/>
              </a:ext>
            </a:extLst>
          </p:cNvPr>
          <p:cNvSpPr>
            <a:spLocks noGrp="1"/>
          </p:cNvSpPr>
          <p:nvPr>
            <p:ph type="body" sz="quarter" idx="15"/>
          </p:nvPr>
        </p:nvSpPr>
        <p:spPr>
          <a:xfrm>
            <a:off x="606424" y="3470171"/>
            <a:ext cx="2271776" cy="313932"/>
          </a:xfrm>
        </p:spPr>
        <p:txBody>
          <a:bodyPr/>
          <a:lstStyle/>
          <a:p>
            <a:pPr marL="0" indent="0">
              <a:buNone/>
            </a:pPr>
            <a:r>
              <a:rPr lang="zh-CN" altLang="en-US" dirty="0">
                <a:solidFill>
                  <a:schemeClr val="tx1">
                    <a:lumMod val="75000"/>
                    <a:lumOff val="25000"/>
                  </a:schemeClr>
                </a:solidFill>
              </a:rPr>
              <a:t>汇报时间：</a:t>
            </a:r>
            <a:r>
              <a:rPr lang="en-US" altLang="zh-CN" dirty="0">
                <a:solidFill>
                  <a:schemeClr val="tx1">
                    <a:lumMod val="75000"/>
                    <a:lumOff val="25000"/>
                  </a:schemeClr>
                </a:solidFill>
              </a:rPr>
              <a:t>2020.11.15</a:t>
            </a:r>
            <a:endParaRPr lang="zh-CN" altLang="en-US" dirty="0">
              <a:solidFill>
                <a:schemeClr val="tx1">
                  <a:lumMod val="75000"/>
                  <a:lumOff val="25000"/>
                </a:schemeClr>
              </a:solidFill>
            </a:endParaRPr>
          </a:p>
        </p:txBody>
      </p:sp>
      <p:sp>
        <p:nvSpPr>
          <p:cNvPr id="10" name="文本占位符 9">
            <a:extLst>
              <a:ext uri="{FF2B5EF4-FFF2-40B4-BE49-F238E27FC236}">
                <a16:creationId xmlns:a16="http://schemas.microsoft.com/office/drawing/2014/main" id="{3AC51C22-F605-4E76-93B0-384DEA669057}"/>
              </a:ext>
            </a:extLst>
          </p:cNvPr>
          <p:cNvSpPr>
            <a:spLocks noGrp="1"/>
          </p:cNvSpPr>
          <p:nvPr>
            <p:ph type="body" sz="quarter" idx="16"/>
          </p:nvPr>
        </p:nvSpPr>
        <p:spPr>
          <a:xfrm>
            <a:off x="606424" y="1591778"/>
            <a:ext cx="1569660" cy="840230"/>
          </a:xfrm>
        </p:spPr>
        <p:txBody>
          <a:bodyPr/>
          <a:lstStyle/>
          <a:p>
            <a:r>
              <a:rPr lang="zh-CN" altLang="en-US"/>
              <a:t>谢谢</a:t>
            </a:r>
          </a:p>
        </p:txBody>
      </p:sp>
    </p:spTree>
    <p:extLst>
      <p:ext uri="{BB962C8B-B14F-4D97-AF65-F5344CB8AC3E}">
        <p14:creationId xmlns:p14="http://schemas.microsoft.com/office/powerpoint/2010/main" val="358419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809BC4D-A902-4F22-AB47-4614D088A62A}"/>
              </a:ext>
            </a:extLst>
          </p:cNvPr>
          <p:cNvSpPr>
            <a:spLocks noGrp="1"/>
          </p:cNvSpPr>
          <p:nvPr>
            <p:ph type="body" sz="quarter" idx="10"/>
          </p:nvPr>
        </p:nvSpPr>
        <p:spPr>
          <a:xfrm>
            <a:off x="950005" y="530806"/>
            <a:ext cx="2954655" cy="424732"/>
          </a:xfrm>
        </p:spPr>
        <p:txBody>
          <a:bodyPr/>
          <a:lstStyle/>
          <a:p>
            <a:r>
              <a:rPr lang="zh-CN" altLang="en-US" dirty="0"/>
              <a:t>会议简介</a:t>
            </a:r>
            <a:r>
              <a:rPr lang="en-US" altLang="zh-CN" dirty="0"/>
              <a:t>—</a:t>
            </a:r>
            <a:r>
              <a:rPr lang="zh-CN" altLang="en-US" dirty="0"/>
              <a:t>参会人员</a:t>
            </a:r>
          </a:p>
        </p:txBody>
      </p:sp>
      <p:sp>
        <p:nvSpPr>
          <p:cNvPr id="3" name="文本占位符 2">
            <a:extLst>
              <a:ext uri="{FF2B5EF4-FFF2-40B4-BE49-F238E27FC236}">
                <a16:creationId xmlns:a16="http://schemas.microsoft.com/office/drawing/2014/main" id="{182EE23B-5288-4734-A7D7-881AC3DDCEAE}"/>
              </a:ext>
            </a:extLst>
          </p:cNvPr>
          <p:cNvSpPr>
            <a:spLocks noGrp="1"/>
          </p:cNvSpPr>
          <p:nvPr>
            <p:ph type="body" sz="quarter" idx="11"/>
          </p:nvPr>
        </p:nvSpPr>
        <p:spPr>
          <a:xfrm>
            <a:off x="531020" y="594183"/>
            <a:ext cx="292068" cy="313932"/>
          </a:xfrm>
        </p:spPr>
        <p:txBody>
          <a:bodyPr/>
          <a:lstStyle/>
          <a:p>
            <a:r>
              <a:rPr lang="en-US" altLang="zh-CN" dirty="0"/>
              <a:t>1</a:t>
            </a:r>
            <a:endParaRPr lang="zh-CN" altLang="en-US" dirty="0"/>
          </a:p>
        </p:txBody>
      </p:sp>
      <p:sp>
        <p:nvSpPr>
          <p:cNvPr id="4" name="矩形 3">
            <a:extLst>
              <a:ext uri="{FF2B5EF4-FFF2-40B4-BE49-F238E27FC236}">
                <a16:creationId xmlns:a16="http://schemas.microsoft.com/office/drawing/2014/main" id="{C4EAC6FC-FA79-420E-A7BF-A05201FC95CC}"/>
              </a:ext>
            </a:extLst>
          </p:cNvPr>
          <p:cNvSpPr/>
          <p:nvPr/>
        </p:nvSpPr>
        <p:spPr>
          <a:xfrm>
            <a:off x="4452699" y="4430223"/>
            <a:ext cx="5309285" cy="1666290"/>
          </a:xfrm>
          <a:prstGeom prst="rect">
            <a:avLst/>
          </a:prstGeom>
        </p:spPr>
        <p:txBody>
          <a:bodyPr wrap="square">
            <a:spAutoFit/>
          </a:bodyPr>
          <a:lstStyle/>
          <a:p>
            <a:pPr algn="just">
              <a:lnSpc>
                <a:spcPct val="130000"/>
              </a:lnSpc>
            </a:pPr>
            <a:r>
              <a:rPr lang="zh-CN" altLang="en-US" sz="1600" b="0" i="0" dirty="0">
                <a:effectLst/>
                <a:latin typeface="微软雅黑" panose="020B0503020204020204" pitchFamily="34" charset="-122"/>
                <a:ea typeface="微软雅黑" panose="020B0503020204020204" pitchFamily="34" charset="-122"/>
              </a:rPr>
              <a:t>中央纪律检查委员会常务委员会委员和有关方面负责同志列席会议。党的十九大代表中的部分基层同志和专家学者也列席会议。</a:t>
            </a:r>
            <a:endParaRPr lang="en-US" altLang="zh-CN" sz="1600" b="0" i="0" dirty="0">
              <a:effectLst/>
              <a:latin typeface="微软雅黑" panose="020B0503020204020204" pitchFamily="34" charset="-122"/>
              <a:ea typeface="微软雅黑" panose="020B0503020204020204" pitchFamily="34" charset="-122"/>
            </a:endParaRPr>
          </a:p>
          <a:p>
            <a:pPr algn="just">
              <a:lnSpc>
                <a:spcPct val="130000"/>
              </a:lnSpc>
            </a:pPr>
            <a:r>
              <a:rPr lang="zh-CN" altLang="en-US" sz="1600" dirty="0">
                <a:latin typeface="微软雅黑" panose="020B0503020204020204" pitchFamily="34" charset="-122"/>
                <a:ea typeface="微软雅黑" panose="020B0503020204020204" pitchFamily="34" charset="-122"/>
              </a:rPr>
              <a:t>全会由中央政治局主持。中央委员会总书记习近平作了重要讲话。</a:t>
            </a:r>
            <a:endParaRPr lang="zh-CN" altLang="en-US" sz="1600" dirty="0">
              <a:latin typeface="微软雅黑" panose="020B0503020204020204" pitchFamily="34" charset="-122"/>
              <a:ea typeface="微软雅黑" panose="020B0503020204020204" pitchFamily="34" charset="-122"/>
              <a:sym typeface="+mn-lt"/>
            </a:endParaRPr>
          </a:p>
        </p:txBody>
      </p:sp>
      <p:sp>
        <p:nvSpPr>
          <p:cNvPr id="5" name="文本框 4">
            <a:extLst>
              <a:ext uri="{FF2B5EF4-FFF2-40B4-BE49-F238E27FC236}">
                <a16:creationId xmlns:a16="http://schemas.microsoft.com/office/drawing/2014/main" id="{60D68867-E5B1-45D5-AA0A-622DB811E357}"/>
              </a:ext>
            </a:extLst>
          </p:cNvPr>
          <p:cNvSpPr txBox="1"/>
          <p:nvPr/>
        </p:nvSpPr>
        <p:spPr>
          <a:xfrm>
            <a:off x="3928429" y="3871967"/>
            <a:ext cx="1989413" cy="461665"/>
          </a:xfrm>
          <a:prstGeom prst="rect">
            <a:avLst/>
          </a:prstGeom>
          <a:noFill/>
        </p:spPr>
        <p:txBody>
          <a:bodyPr wrap="square" rtlCol="0">
            <a:spAutoFit/>
          </a:bodyPr>
          <a:lstStyle/>
          <a:p>
            <a:r>
              <a:rPr lang="zh-CN" altLang="en-US" sz="2400" b="1" dirty="0">
                <a:solidFill>
                  <a:schemeClr val="tx1">
                    <a:lumMod val="75000"/>
                    <a:lumOff val="25000"/>
                  </a:schemeClr>
                </a:solidFill>
              </a:rPr>
              <a:t>中央委员</a:t>
            </a:r>
          </a:p>
        </p:txBody>
      </p:sp>
      <p:sp>
        <p:nvSpPr>
          <p:cNvPr id="8" name="文本框 7">
            <a:extLst>
              <a:ext uri="{FF2B5EF4-FFF2-40B4-BE49-F238E27FC236}">
                <a16:creationId xmlns:a16="http://schemas.microsoft.com/office/drawing/2014/main" id="{0456B14B-0037-4E31-9F6F-D9F14EB4BE2E}"/>
              </a:ext>
            </a:extLst>
          </p:cNvPr>
          <p:cNvSpPr txBox="1"/>
          <p:nvPr/>
        </p:nvSpPr>
        <p:spPr>
          <a:xfrm>
            <a:off x="3840684" y="2194585"/>
            <a:ext cx="1901483" cy="1446550"/>
          </a:xfrm>
          <a:prstGeom prst="rect">
            <a:avLst/>
          </a:prstGeom>
          <a:noFill/>
        </p:spPr>
        <p:txBody>
          <a:bodyPr wrap="none" rtlCol="0">
            <a:spAutoFit/>
          </a:bodyPr>
          <a:lstStyle/>
          <a:p>
            <a:r>
              <a:rPr lang="en-US" altLang="zh-CN" sz="8800" b="0" i="0" dirty="0">
                <a:solidFill>
                  <a:srgbClr val="A3A3A3"/>
                </a:solidFill>
                <a:effectLst/>
                <a:latin typeface="-apple-system-font"/>
              </a:rPr>
              <a:t>198</a:t>
            </a:r>
            <a:endParaRPr lang="zh-CN" altLang="en-US" sz="8800" b="1" dirty="0">
              <a:gradFill flip="none" rotWithShape="1">
                <a:gsLst>
                  <a:gs pos="100000">
                    <a:schemeClr val="accent2"/>
                  </a:gs>
                  <a:gs pos="50000">
                    <a:schemeClr val="accent1"/>
                  </a:gs>
                  <a:gs pos="0">
                    <a:schemeClr val="accent3"/>
                  </a:gs>
                </a:gsLst>
                <a:lin ang="2700000" scaled="1"/>
                <a:tileRect/>
              </a:gradFill>
            </a:endParaRPr>
          </a:p>
        </p:txBody>
      </p:sp>
      <p:sp>
        <p:nvSpPr>
          <p:cNvPr id="9" name="文本框 8">
            <a:extLst>
              <a:ext uri="{FF2B5EF4-FFF2-40B4-BE49-F238E27FC236}">
                <a16:creationId xmlns:a16="http://schemas.microsoft.com/office/drawing/2014/main" id="{F419341F-ED9F-49A6-96AA-27B04C307BDB}"/>
              </a:ext>
            </a:extLst>
          </p:cNvPr>
          <p:cNvSpPr txBox="1"/>
          <p:nvPr/>
        </p:nvSpPr>
        <p:spPr>
          <a:xfrm>
            <a:off x="7860501" y="2194585"/>
            <a:ext cx="1901483" cy="1446550"/>
          </a:xfrm>
          <a:prstGeom prst="rect">
            <a:avLst/>
          </a:prstGeom>
          <a:noFill/>
        </p:spPr>
        <p:txBody>
          <a:bodyPr wrap="none" rtlCol="0">
            <a:spAutoFit/>
          </a:bodyPr>
          <a:lstStyle/>
          <a:p>
            <a:r>
              <a:rPr lang="en-US" altLang="zh-CN" sz="8800" b="0" i="0" dirty="0">
                <a:solidFill>
                  <a:srgbClr val="A3A3A3"/>
                </a:solidFill>
                <a:effectLst/>
                <a:latin typeface="-apple-system-font"/>
              </a:rPr>
              <a:t>166</a:t>
            </a:r>
            <a:endParaRPr lang="zh-CN" altLang="en-US" sz="8800" b="1" dirty="0">
              <a:gradFill flip="none" rotWithShape="1">
                <a:gsLst>
                  <a:gs pos="100000">
                    <a:schemeClr val="accent2"/>
                  </a:gs>
                  <a:gs pos="50000">
                    <a:schemeClr val="accent1"/>
                  </a:gs>
                  <a:gs pos="0">
                    <a:schemeClr val="accent3"/>
                  </a:gs>
                </a:gsLst>
                <a:lin ang="2700000" scaled="1"/>
                <a:tileRect/>
              </a:gradFill>
            </a:endParaRPr>
          </a:p>
        </p:txBody>
      </p:sp>
      <p:sp>
        <p:nvSpPr>
          <p:cNvPr id="11" name="文本框 10">
            <a:extLst>
              <a:ext uri="{FF2B5EF4-FFF2-40B4-BE49-F238E27FC236}">
                <a16:creationId xmlns:a16="http://schemas.microsoft.com/office/drawing/2014/main" id="{ED9A3496-C194-4806-86AD-0EBCAEE34B89}"/>
              </a:ext>
            </a:extLst>
          </p:cNvPr>
          <p:cNvSpPr txBox="1"/>
          <p:nvPr/>
        </p:nvSpPr>
        <p:spPr>
          <a:xfrm>
            <a:off x="7948246" y="3871967"/>
            <a:ext cx="2071517" cy="461665"/>
          </a:xfrm>
          <a:prstGeom prst="rect">
            <a:avLst/>
          </a:prstGeom>
          <a:noFill/>
        </p:spPr>
        <p:txBody>
          <a:bodyPr wrap="square" rtlCol="0">
            <a:spAutoFit/>
          </a:bodyPr>
          <a:lstStyle/>
          <a:p>
            <a:r>
              <a:rPr lang="zh-CN" altLang="en-US" sz="2400" b="1" dirty="0">
                <a:solidFill>
                  <a:schemeClr val="tx1">
                    <a:lumMod val="75000"/>
                    <a:lumOff val="25000"/>
                  </a:schemeClr>
                </a:solidFill>
              </a:rPr>
              <a:t>候补中央委员</a:t>
            </a:r>
          </a:p>
        </p:txBody>
      </p:sp>
      <p:sp>
        <p:nvSpPr>
          <p:cNvPr id="13" name="矩形: 圆角 12">
            <a:extLst>
              <a:ext uri="{FF2B5EF4-FFF2-40B4-BE49-F238E27FC236}">
                <a16:creationId xmlns:a16="http://schemas.microsoft.com/office/drawing/2014/main" id="{41E3766D-D3BB-430E-9A34-F69081CAA501}"/>
              </a:ext>
            </a:extLst>
          </p:cNvPr>
          <p:cNvSpPr/>
          <p:nvPr/>
        </p:nvSpPr>
        <p:spPr>
          <a:xfrm>
            <a:off x="-330842" y="1618903"/>
            <a:ext cx="3642213" cy="5426665"/>
          </a:xfrm>
          <a:prstGeom prst="roundRect">
            <a:avLst>
              <a:gd name="adj" fmla="val 4264"/>
            </a:avLst>
          </a:prstGeom>
          <a:gradFill>
            <a:gsLst>
              <a:gs pos="100000">
                <a:schemeClr val="accent2"/>
              </a:gs>
              <a:gs pos="50000">
                <a:schemeClr val="accent1"/>
              </a:gs>
              <a:gs pos="0">
                <a:schemeClr val="accent3"/>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0" name="图表 19">
            <a:extLst>
              <a:ext uri="{FF2B5EF4-FFF2-40B4-BE49-F238E27FC236}">
                <a16:creationId xmlns:a16="http://schemas.microsoft.com/office/drawing/2014/main" id="{3A7CD2EB-4D44-44F3-9786-3F6A28AC0C80}"/>
              </a:ext>
            </a:extLst>
          </p:cNvPr>
          <p:cNvGraphicFramePr/>
          <p:nvPr>
            <p:extLst>
              <p:ext uri="{D42A27DB-BD31-4B8C-83A1-F6EECF244321}">
                <p14:modId xmlns:p14="http://schemas.microsoft.com/office/powerpoint/2010/main" val="2855309983"/>
              </p:ext>
            </p:extLst>
          </p:nvPr>
        </p:nvGraphicFramePr>
        <p:xfrm>
          <a:off x="810486" y="1532081"/>
          <a:ext cx="1894264" cy="404446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58666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A6DBC08B-E316-4871-B9C1-04CDD63700AF}"/>
              </a:ext>
            </a:extLst>
          </p:cNvPr>
          <p:cNvSpPr>
            <a:spLocks noGrp="1"/>
          </p:cNvSpPr>
          <p:nvPr>
            <p:ph type="body" sz="quarter" idx="10"/>
          </p:nvPr>
        </p:nvSpPr>
        <p:spPr>
          <a:xfrm>
            <a:off x="2008677" y="2255717"/>
            <a:ext cx="2031325" cy="590931"/>
          </a:xfrm>
        </p:spPr>
        <p:txBody>
          <a:bodyPr/>
          <a:lstStyle/>
          <a:p>
            <a:r>
              <a:rPr lang="zh-CN" altLang="en-US" dirty="0"/>
              <a:t>会议内容</a:t>
            </a:r>
          </a:p>
        </p:txBody>
      </p:sp>
      <p:sp>
        <p:nvSpPr>
          <p:cNvPr id="8" name="文本占位符 7">
            <a:extLst>
              <a:ext uri="{FF2B5EF4-FFF2-40B4-BE49-F238E27FC236}">
                <a16:creationId xmlns:a16="http://schemas.microsoft.com/office/drawing/2014/main" id="{D75FD36D-69B8-4343-A746-C6E596C59846}"/>
              </a:ext>
            </a:extLst>
          </p:cNvPr>
          <p:cNvSpPr>
            <a:spLocks noGrp="1"/>
          </p:cNvSpPr>
          <p:nvPr>
            <p:ph type="body" sz="quarter" idx="11"/>
          </p:nvPr>
        </p:nvSpPr>
        <p:spPr/>
        <p:txBody>
          <a:bodyPr/>
          <a:lstStyle/>
          <a:p>
            <a:r>
              <a:rPr lang="en-US" altLang="zh-CN" dirty="0"/>
              <a:t>2</a:t>
            </a:r>
            <a:endParaRPr lang="zh-CN" altLang="en-US" dirty="0"/>
          </a:p>
        </p:txBody>
      </p:sp>
      <p:sp>
        <p:nvSpPr>
          <p:cNvPr id="9" name="文本占位符 8">
            <a:extLst>
              <a:ext uri="{FF2B5EF4-FFF2-40B4-BE49-F238E27FC236}">
                <a16:creationId xmlns:a16="http://schemas.microsoft.com/office/drawing/2014/main" id="{B3C4AF43-7370-4778-BAC2-512CE2311DEC}"/>
              </a:ext>
            </a:extLst>
          </p:cNvPr>
          <p:cNvSpPr>
            <a:spLocks noGrp="1"/>
          </p:cNvSpPr>
          <p:nvPr>
            <p:ph type="body" sz="quarter" idx="12"/>
          </p:nvPr>
        </p:nvSpPr>
        <p:spPr>
          <a:xfrm>
            <a:off x="2008677" y="2866311"/>
            <a:ext cx="2375971" cy="424732"/>
          </a:xfrm>
        </p:spPr>
        <p:txBody>
          <a:bodyPr/>
          <a:lstStyle/>
          <a:p>
            <a:r>
              <a:rPr lang="af-ZA" altLang="zh-CN" dirty="0"/>
              <a:t>Meeting content</a:t>
            </a:r>
          </a:p>
        </p:txBody>
      </p:sp>
      <p:sp>
        <p:nvSpPr>
          <p:cNvPr id="10" name="文本占位符 9">
            <a:extLst>
              <a:ext uri="{FF2B5EF4-FFF2-40B4-BE49-F238E27FC236}">
                <a16:creationId xmlns:a16="http://schemas.microsoft.com/office/drawing/2014/main" id="{7C9B33EB-F25B-4174-871D-680AD7978E2D}"/>
              </a:ext>
            </a:extLst>
          </p:cNvPr>
          <p:cNvSpPr>
            <a:spLocks noGrp="1"/>
          </p:cNvSpPr>
          <p:nvPr>
            <p:ph type="body" sz="quarter" idx="13"/>
          </p:nvPr>
        </p:nvSpPr>
        <p:spPr>
          <a:xfrm>
            <a:off x="2008677" y="3423877"/>
            <a:ext cx="5743689" cy="1347485"/>
          </a:xfrm>
        </p:spPr>
        <p:txBody>
          <a:bodyPr/>
          <a:lstStyle/>
          <a:p>
            <a:pPr>
              <a:lnSpc>
                <a:spcPct val="130000"/>
              </a:lnSpc>
            </a:pPr>
            <a:r>
              <a:rPr lang="zh-CN" altLang="en-US" dirty="0"/>
              <a:t>全会听取和讨论了习近平受中央政治局委托作的工作报告，审议通过了</a:t>
            </a:r>
            <a:r>
              <a:rPr lang="en-US" altLang="zh-CN" dirty="0"/>
              <a:t>《</a:t>
            </a:r>
            <a:r>
              <a:rPr lang="zh-CN" altLang="en-US" dirty="0"/>
              <a:t>中共中央关于制定国民经济和社会发展第十四个五年规划和二〇三五年远景目标的建议</a:t>
            </a:r>
            <a:r>
              <a:rPr lang="en-US" altLang="zh-CN" dirty="0"/>
              <a:t>》</a:t>
            </a:r>
            <a:r>
              <a:rPr lang="zh-CN" altLang="en-US" dirty="0"/>
              <a:t>。习近平就</a:t>
            </a:r>
            <a:r>
              <a:rPr lang="en-US" altLang="zh-CN" dirty="0"/>
              <a:t>《</a:t>
            </a:r>
            <a:r>
              <a:rPr lang="zh-CN" altLang="en-US" dirty="0"/>
              <a:t>建议（讨论稿）</a:t>
            </a:r>
            <a:r>
              <a:rPr lang="en-US" altLang="zh-CN" dirty="0"/>
              <a:t>》</a:t>
            </a:r>
            <a:r>
              <a:rPr lang="zh-CN" altLang="en-US" dirty="0"/>
              <a:t>向全会作了说明。</a:t>
            </a:r>
          </a:p>
        </p:txBody>
      </p:sp>
    </p:spTree>
    <p:extLst>
      <p:ext uri="{BB962C8B-B14F-4D97-AF65-F5344CB8AC3E}">
        <p14:creationId xmlns:p14="http://schemas.microsoft.com/office/powerpoint/2010/main" val="4146117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占位符 41">
            <a:extLst>
              <a:ext uri="{FF2B5EF4-FFF2-40B4-BE49-F238E27FC236}">
                <a16:creationId xmlns:a16="http://schemas.microsoft.com/office/drawing/2014/main" id="{3491E3A7-3197-4C62-887E-D3CC790B36CD}"/>
              </a:ext>
            </a:extLst>
          </p:cNvPr>
          <p:cNvPicPr>
            <a:picLocks noGrp="1" noChangeAspect="1"/>
          </p:cNvPicPr>
          <p:nvPr>
            <p:ph type="pic" sz="quarter" idx="12"/>
          </p:nvPr>
        </p:nvPicPr>
        <p:blipFill>
          <a:blip r:embed="rId2"/>
          <a:srcRect t="20333" b="20333"/>
          <a:stretch/>
        </p:blipFill>
        <p:spPr>
          <a:xfrm>
            <a:off x="695324" y="1289050"/>
            <a:ext cx="10200201" cy="2309813"/>
          </a:xfrm>
        </p:spPr>
      </p:pic>
      <p:sp>
        <p:nvSpPr>
          <p:cNvPr id="48" name="文本占位符 47">
            <a:extLst>
              <a:ext uri="{FF2B5EF4-FFF2-40B4-BE49-F238E27FC236}">
                <a16:creationId xmlns:a16="http://schemas.microsoft.com/office/drawing/2014/main" id="{88DDC125-7257-40C3-B5D2-F018309495E0}"/>
              </a:ext>
            </a:extLst>
          </p:cNvPr>
          <p:cNvSpPr>
            <a:spLocks noGrp="1"/>
          </p:cNvSpPr>
          <p:nvPr>
            <p:ph type="body" sz="quarter" idx="10"/>
          </p:nvPr>
        </p:nvSpPr>
        <p:spPr>
          <a:xfrm>
            <a:off x="950005" y="530806"/>
            <a:ext cx="1415772" cy="424732"/>
          </a:xfrm>
        </p:spPr>
        <p:txBody>
          <a:bodyPr/>
          <a:lstStyle/>
          <a:p>
            <a:r>
              <a:rPr lang="zh-CN" altLang="en-US" dirty="0"/>
              <a:t>会议内容</a:t>
            </a:r>
          </a:p>
        </p:txBody>
      </p:sp>
      <p:sp>
        <p:nvSpPr>
          <p:cNvPr id="39" name="文本占位符 38">
            <a:extLst>
              <a:ext uri="{FF2B5EF4-FFF2-40B4-BE49-F238E27FC236}">
                <a16:creationId xmlns:a16="http://schemas.microsoft.com/office/drawing/2014/main" id="{4C1E017E-50F1-4060-A153-B0693456894E}"/>
              </a:ext>
            </a:extLst>
          </p:cNvPr>
          <p:cNvSpPr>
            <a:spLocks noGrp="1"/>
          </p:cNvSpPr>
          <p:nvPr>
            <p:ph type="body" sz="quarter" idx="11"/>
          </p:nvPr>
        </p:nvSpPr>
        <p:spPr/>
        <p:txBody>
          <a:bodyPr/>
          <a:lstStyle/>
          <a:p>
            <a:r>
              <a:rPr lang="en-US" altLang="zh-CN" dirty="0"/>
              <a:t>2</a:t>
            </a:r>
            <a:endParaRPr lang="zh-CN" altLang="en-US" dirty="0"/>
          </a:p>
        </p:txBody>
      </p:sp>
      <p:sp>
        <p:nvSpPr>
          <p:cNvPr id="16" name="矩形 15">
            <a:extLst>
              <a:ext uri="{FF2B5EF4-FFF2-40B4-BE49-F238E27FC236}">
                <a16:creationId xmlns:a16="http://schemas.microsoft.com/office/drawing/2014/main" id="{686F006C-F525-4C6B-984A-2158703A2607}"/>
              </a:ext>
            </a:extLst>
          </p:cNvPr>
          <p:cNvSpPr/>
          <p:nvPr/>
        </p:nvSpPr>
        <p:spPr>
          <a:xfrm>
            <a:off x="695325" y="3652000"/>
            <a:ext cx="10200201" cy="2942087"/>
          </a:xfrm>
          <a:prstGeom prst="rect">
            <a:avLst/>
          </a:prstGeom>
        </p:spPr>
        <p:txBody>
          <a:bodyPr wrap="square">
            <a:spAutoFit/>
          </a:bodyPr>
          <a:lstStyle/>
          <a:p>
            <a:pPr>
              <a:lnSpc>
                <a:spcPct val="130000"/>
              </a:lnSpc>
            </a:pPr>
            <a:r>
              <a:rPr lang="zh-CN" altLang="en-US" sz="1600" dirty="0">
                <a:solidFill>
                  <a:schemeClr val="tx1">
                    <a:lumMod val="75000"/>
                    <a:lumOff val="25000"/>
                  </a:schemeClr>
                </a:solidFill>
                <a:latin typeface="思源宋体 CN SemiBold" panose="02020600000000000000" pitchFamily="18" charset="-122"/>
                <a:ea typeface="思源宋体 CN SemiBold" panose="02020600000000000000" pitchFamily="18" charset="-122"/>
              </a:rPr>
              <a:t>全会充分肯定党的十九届四中全会以来中央政治局的工作。一致认为，一年来，中央政治局高举中国特色社会主义伟大旗帜，坚持以马克思列宁主义、毛泽东思想、邓小平理论、“三个代表”重要思想、科学发展观、习近平新时代中国特色社会主义思想为指导，全面贯彻党的十九大和十九届二中、三中、四中全会精神，增强“四个意识”、坚定“四个自信”、做到“两个维护”，统筹推进“五位一体”总体布局，协调推进“四个全面”战略布局，坚持稳中求进工作总基调，坚持新发展理念，坚定不移推进改革开放，沉着有力应对各种风险挑战，统筹新冠肺炎疫情防控和经济社会发展工作，把人民生命安全和身体健康放在第一位，把握扩大内需这个战略基点，深化供给侧结构性改革，加大宏观政策应对力度，扎实做好“六稳”工作、全面落实“六保”任务，坚决维护国家主权、安全、发展利益，疫情防控工作取得重大战略成果，三大攻坚战扎实推进，经济增长好于预期，人民生活得到有力保障，社会大局保持稳定，中国特色大国外交积极推进，党和国家各项事业取得新的重大成就。</a:t>
            </a:r>
            <a:endParaRPr lang="zh-CN" altLang="en-US" sz="1600" dirty="0">
              <a:solidFill>
                <a:schemeClr val="tx1">
                  <a:lumMod val="75000"/>
                  <a:lumOff val="25000"/>
                </a:schemeClr>
              </a:solidFill>
              <a:latin typeface="思源宋体 CN SemiBold" panose="02020600000000000000" pitchFamily="18" charset="-122"/>
              <a:ea typeface="思源宋体 CN SemiBold" panose="02020600000000000000" pitchFamily="18" charset="-122"/>
              <a:sym typeface="+mn-lt"/>
            </a:endParaRPr>
          </a:p>
        </p:txBody>
      </p:sp>
    </p:spTree>
    <p:extLst>
      <p:ext uri="{BB962C8B-B14F-4D97-AF65-F5344CB8AC3E}">
        <p14:creationId xmlns:p14="http://schemas.microsoft.com/office/powerpoint/2010/main" val="1416549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会议内容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2</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6" y="2385942"/>
            <a:ext cx="1487330"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2627835"/>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一致认为，面对错综复杂的国际形势、艰巨繁重的国内改革发展稳定任务特别是新冠肺炎疫情严重冲击，以习近平同志为核心的党中央不忘初心、牢记使命，团结带领全党全国各族人民砥砺前行、开拓创新，奋发有为推进党和国家各项事业，战胜各种风险挑战，中国特色社会主义的航船继续乘风破浪、坚毅前行。实践再次证明，有习近平同志作为党中央的核心、全党的核心领航掌舵，有全党全国各族人民团结一心、顽强奋斗，我们就一定能够战胜前进道路上出现的各种艰难险阻，一定能够在新时代把中国特色社会主义更加有力地推向前进。</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a:p>
            <a:pPr algn="just">
              <a:lnSpc>
                <a:spcPct val="130000"/>
              </a:lnSpc>
            </a:pPr>
            <a:endParaRPr lang="zh-CN" altLang="en-US" sz="1600" dirty="0">
              <a:solidFill>
                <a:schemeClr val="tx1">
                  <a:lumMod val="75000"/>
                  <a:lumOff val="25000"/>
                </a:schemeClr>
              </a:solidFill>
              <a:cs typeface="+mn-ea"/>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1487330"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735463" y="2471302"/>
            <a:ext cx="1107996" cy="369332"/>
          </a:xfrm>
          <a:prstGeom prst="rect">
            <a:avLst/>
          </a:prstGeom>
          <a:noFill/>
        </p:spPr>
        <p:txBody>
          <a:bodyPr wrap="none" rtlCol="0">
            <a:spAutoFit/>
          </a:bodyPr>
          <a:lstStyle/>
          <a:p>
            <a:r>
              <a:rPr lang="zh-CN" altLang="en-US" dirty="0">
                <a:solidFill>
                  <a:schemeClr val="bg1"/>
                </a:solidFill>
                <a:cs typeface="+mn-ea"/>
              </a:rPr>
              <a:t>国际形势</a:t>
            </a:r>
            <a:endParaRPr lang="zh-CN" altLang="en-US" dirty="0">
              <a:solidFill>
                <a:schemeClr val="bg1"/>
              </a:solidFill>
              <a:cs typeface="+mn-ea"/>
              <a:sym typeface="+mn-lt"/>
            </a:endParaRP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601967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415772" cy="424732"/>
          </a:xfrm>
        </p:spPr>
        <p:txBody>
          <a:bodyPr/>
          <a:lstStyle/>
          <a:p>
            <a:r>
              <a:rPr lang="zh-CN" altLang="en-US" dirty="0"/>
              <a:t>会议内容</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2068" cy="313932"/>
          </a:xfrm>
        </p:spPr>
        <p:txBody>
          <a:bodyPr/>
          <a:lstStyle/>
          <a:p>
            <a:r>
              <a:rPr lang="en-US" altLang="zh-CN" dirty="0"/>
              <a:t>2</a:t>
            </a:r>
            <a:endParaRPr lang="zh-CN" altLang="en-US" dirty="0"/>
          </a:p>
        </p:txBody>
      </p:sp>
      <p:sp>
        <p:nvSpPr>
          <p:cNvPr id="7" name="矩形: 圆顶角 6">
            <a:extLst>
              <a:ext uri="{FF2B5EF4-FFF2-40B4-BE49-F238E27FC236}">
                <a16:creationId xmlns:a16="http://schemas.microsoft.com/office/drawing/2014/main" id="{73ADB5FC-1895-495D-B5C2-0DB48FD146F8}"/>
              </a:ext>
            </a:extLst>
          </p:cNvPr>
          <p:cNvSpPr/>
          <p:nvPr/>
        </p:nvSpPr>
        <p:spPr>
          <a:xfrm>
            <a:off x="2544835" y="2385942"/>
            <a:ext cx="1924133" cy="369332"/>
          </a:xfrm>
          <a:prstGeom prst="round2Same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矩形 7">
            <a:extLst>
              <a:ext uri="{FF2B5EF4-FFF2-40B4-BE49-F238E27FC236}">
                <a16:creationId xmlns:a16="http://schemas.microsoft.com/office/drawing/2014/main" id="{E3957A64-AF4D-4760-9785-9A079F91F4A1}"/>
              </a:ext>
            </a:extLst>
          </p:cNvPr>
          <p:cNvSpPr/>
          <p:nvPr/>
        </p:nvSpPr>
        <p:spPr>
          <a:xfrm>
            <a:off x="2417654" y="3031563"/>
            <a:ext cx="7728862" cy="1981696"/>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全会高度评价决胜全面建成小康社会取得的决定性成就。“十三五”时期，全面深化改革取得重大突破，全面依法治国取得重大进展，全面从严治党取得重大成果，国家治理体系和治理能力现代化加快推进，中国共产党领导和我国社会主义制度优势进一步彰显；经济实力、科技实力、综合国力跃上新的大台阶，经济运行总体平稳，经济结构持续优化，预计二〇二〇年国内生产总值突破一百万亿元；脱贫攻坚成果举世瞩目，五千五百七十五万农村贫困人口实现脱贫；</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mn-lt"/>
            </a:endParaRPr>
          </a:p>
        </p:txBody>
      </p:sp>
      <p:sp>
        <p:nvSpPr>
          <p:cNvPr id="9" name="矩形: 圆顶角 8">
            <a:extLst>
              <a:ext uri="{FF2B5EF4-FFF2-40B4-BE49-F238E27FC236}">
                <a16:creationId xmlns:a16="http://schemas.microsoft.com/office/drawing/2014/main" id="{B3D86646-7AD7-40BE-89D9-83EC327DD36C}"/>
              </a:ext>
            </a:extLst>
          </p:cNvPr>
          <p:cNvSpPr/>
          <p:nvPr/>
        </p:nvSpPr>
        <p:spPr>
          <a:xfrm>
            <a:off x="2430380" y="2473954"/>
            <a:ext cx="2038588" cy="369332"/>
          </a:xfrm>
          <a:prstGeom prst="round2SameRect">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 name="文本框 11">
            <a:extLst>
              <a:ext uri="{FF2B5EF4-FFF2-40B4-BE49-F238E27FC236}">
                <a16:creationId xmlns:a16="http://schemas.microsoft.com/office/drawing/2014/main" id="{A39FB61D-353E-4348-AE8F-F2D6D36E1767}"/>
              </a:ext>
            </a:extLst>
          </p:cNvPr>
          <p:cNvSpPr txBox="1"/>
          <p:nvPr/>
        </p:nvSpPr>
        <p:spPr>
          <a:xfrm>
            <a:off x="2417654" y="2471302"/>
            <a:ext cx="2031325" cy="369332"/>
          </a:xfrm>
          <a:prstGeom prst="rect">
            <a:avLst/>
          </a:prstGeom>
          <a:noFill/>
        </p:spPr>
        <p:txBody>
          <a:bodyPr wrap="none" rtlCol="0">
            <a:spAutoFit/>
          </a:bodyPr>
          <a:lstStyle/>
          <a:p>
            <a:r>
              <a:rPr lang="zh-CN" altLang="en-US" dirty="0">
                <a:solidFill>
                  <a:schemeClr val="bg1"/>
                </a:solidFill>
                <a:cs typeface="+mn-ea"/>
              </a:rPr>
              <a:t>全面建成小康社会</a:t>
            </a:r>
            <a:endParaRPr lang="zh-CN" altLang="en-US" dirty="0">
              <a:solidFill>
                <a:schemeClr val="bg1"/>
              </a:solidFill>
              <a:cs typeface="+mn-ea"/>
              <a:sym typeface="+mn-lt"/>
            </a:endParaRPr>
          </a:p>
        </p:txBody>
      </p:sp>
      <p:sp>
        <p:nvSpPr>
          <p:cNvPr id="14" name="文本框 13">
            <a:extLst>
              <a:ext uri="{FF2B5EF4-FFF2-40B4-BE49-F238E27FC236}">
                <a16:creationId xmlns:a16="http://schemas.microsoft.com/office/drawing/2014/main" id="{5414A227-4CFA-450D-9218-161112D64BB8}"/>
              </a:ext>
            </a:extLst>
          </p:cNvPr>
          <p:cNvSpPr txBox="1"/>
          <p:nvPr/>
        </p:nvSpPr>
        <p:spPr>
          <a:xfrm>
            <a:off x="8548595" y="2471302"/>
            <a:ext cx="877163" cy="369332"/>
          </a:xfrm>
          <a:prstGeom prst="rect">
            <a:avLst/>
          </a:prstGeom>
          <a:noFill/>
        </p:spPr>
        <p:txBody>
          <a:bodyPr wrap="none" rtlCol="0">
            <a:spAutoFit/>
          </a:bodyPr>
          <a:lstStyle/>
          <a:p>
            <a:r>
              <a:rPr lang="zh-CN" altLang="en-US" dirty="0">
                <a:solidFill>
                  <a:schemeClr val="bg1"/>
                </a:solidFill>
                <a:cs typeface="+mn-ea"/>
                <a:sym typeface="+mn-lt"/>
              </a:rPr>
              <a:t>关键词</a:t>
            </a:r>
          </a:p>
        </p:txBody>
      </p:sp>
      <p:sp>
        <p:nvSpPr>
          <p:cNvPr id="15" name="L 形 14">
            <a:extLst>
              <a:ext uri="{FF2B5EF4-FFF2-40B4-BE49-F238E27FC236}">
                <a16:creationId xmlns:a16="http://schemas.microsoft.com/office/drawing/2014/main" id="{6A5E1B55-3205-4779-8F27-E20EB6EA11CC}"/>
              </a:ext>
            </a:extLst>
          </p:cNvPr>
          <p:cNvSpPr/>
          <p:nvPr/>
        </p:nvSpPr>
        <p:spPr>
          <a:xfrm>
            <a:off x="1926855" y="4878624"/>
            <a:ext cx="204052" cy="204052"/>
          </a:xfrm>
          <a:prstGeom prst="corner">
            <a:avLst>
              <a:gd name="adj1" fmla="val 18234"/>
              <a:gd name="adj2" fmla="val 20677"/>
            </a:avLst>
          </a:prstGeom>
          <a:solidFill>
            <a:schemeClr val="accent1"/>
          </a:solidFill>
          <a:ln w="3810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L 形 15">
            <a:extLst>
              <a:ext uri="{FF2B5EF4-FFF2-40B4-BE49-F238E27FC236}">
                <a16:creationId xmlns:a16="http://schemas.microsoft.com/office/drawing/2014/main" id="{7584FF48-096B-4F90-AE8D-F07F1A10CC09}"/>
              </a:ext>
            </a:extLst>
          </p:cNvPr>
          <p:cNvSpPr/>
          <p:nvPr/>
        </p:nvSpPr>
        <p:spPr>
          <a:xfrm rot="10800000">
            <a:off x="10146516" y="1927604"/>
            <a:ext cx="204052" cy="204052"/>
          </a:xfrm>
          <a:prstGeom prst="corner">
            <a:avLst>
              <a:gd name="adj1" fmla="val 18234"/>
              <a:gd name="adj2" fmla="val 20677"/>
            </a:avLst>
          </a:prstGeom>
          <a:solidFill>
            <a:schemeClr val="accent1"/>
          </a:solidFill>
          <a:ln w="44450" cap="rnd">
            <a:solidFill>
              <a:schemeClr val="accent1"/>
            </a:solid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1867357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占位符 33">
            <a:extLst>
              <a:ext uri="{FF2B5EF4-FFF2-40B4-BE49-F238E27FC236}">
                <a16:creationId xmlns:a16="http://schemas.microsoft.com/office/drawing/2014/main" id="{5D1BCF8D-9388-4F7C-8692-F6474A375271}"/>
              </a:ext>
            </a:extLst>
          </p:cNvPr>
          <p:cNvPicPr>
            <a:picLocks noGrp="1" noChangeAspect="1"/>
          </p:cNvPicPr>
          <p:nvPr>
            <p:ph type="pic" sz="quarter" idx="12"/>
          </p:nvPr>
        </p:nvPicPr>
        <p:blipFill>
          <a:blip r:embed="rId2"/>
          <a:srcRect l="20803" r="20803"/>
          <a:stretch/>
        </p:blipFill>
        <p:spPr>
          <a:xfrm>
            <a:off x="1366731" y="1359705"/>
            <a:ext cx="3674706" cy="4719774"/>
          </a:xfrm>
          <a:prstGeom prst="roundRect">
            <a:avLst>
              <a:gd name="adj" fmla="val 3583"/>
            </a:avLst>
          </a:prstGeom>
        </p:spPr>
      </p:pic>
      <p:sp>
        <p:nvSpPr>
          <p:cNvPr id="35" name="文本占位符 34">
            <a:extLst>
              <a:ext uri="{FF2B5EF4-FFF2-40B4-BE49-F238E27FC236}">
                <a16:creationId xmlns:a16="http://schemas.microsoft.com/office/drawing/2014/main" id="{E63E224B-7B58-4C7F-B9DE-CA6B10ECB182}"/>
              </a:ext>
            </a:extLst>
          </p:cNvPr>
          <p:cNvSpPr>
            <a:spLocks noGrp="1"/>
          </p:cNvSpPr>
          <p:nvPr>
            <p:ph type="body" sz="quarter" idx="10"/>
          </p:nvPr>
        </p:nvSpPr>
        <p:spPr>
          <a:xfrm>
            <a:off x="950005" y="530806"/>
            <a:ext cx="4185761" cy="424732"/>
          </a:xfrm>
        </p:spPr>
        <p:txBody>
          <a:bodyPr/>
          <a:lstStyle/>
          <a:p>
            <a:r>
              <a:rPr lang="zh-CN" altLang="en-US" dirty="0"/>
              <a:t>会议内容</a:t>
            </a:r>
            <a:r>
              <a:rPr lang="en-US" altLang="zh-CN" dirty="0"/>
              <a:t>—</a:t>
            </a:r>
            <a:r>
              <a:rPr lang="zh-CN" altLang="en-US" dirty="0"/>
              <a:t>全面建设小康社会</a:t>
            </a:r>
          </a:p>
        </p:txBody>
      </p:sp>
      <p:sp>
        <p:nvSpPr>
          <p:cNvPr id="31" name="文本占位符 30">
            <a:extLst>
              <a:ext uri="{FF2B5EF4-FFF2-40B4-BE49-F238E27FC236}">
                <a16:creationId xmlns:a16="http://schemas.microsoft.com/office/drawing/2014/main" id="{875087B7-9D06-4ED8-B53C-58C032CBB6E1}"/>
              </a:ext>
            </a:extLst>
          </p:cNvPr>
          <p:cNvSpPr>
            <a:spLocks noGrp="1"/>
          </p:cNvSpPr>
          <p:nvPr>
            <p:ph type="body" sz="quarter" idx="11"/>
          </p:nvPr>
        </p:nvSpPr>
        <p:spPr>
          <a:xfrm>
            <a:off x="531020" y="594183"/>
            <a:ext cx="292068" cy="313932"/>
          </a:xfrm>
        </p:spPr>
        <p:txBody>
          <a:bodyPr/>
          <a:lstStyle/>
          <a:p>
            <a:r>
              <a:rPr lang="en-US" altLang="zh-CN" dirty="0"/>
              <a:t>2</a:t>
            </a:r>
            <a:endParaRPr lang="zh-CN" altLang="en-US" dirty="0"/>
          </a:p>
        </p:txBody>
      </p:sp>
      <p:sp>
        <p:nvSpPr>
          <p:cNvPr id="6" name="文本占位符 4">
            <a:extLst>
              <a:ext uri="{FF2B5EF4-FFF2-40B4-BE49-F238E27FC236}">
                <a16:creationId xmlns:a16="http://schemas.microsoft.com/office/drawing/2014/main" id="{E3CF7FBD-4E48-4D83-8285-1B2545F6496A}"/>
              </a:ext>
            </a:extLst>
          </p:cNvPr>
          <p:cNvSpPr txBox="1">
            <a:spLocks/>
          </p:cNvSpPr>
          <p:nvPr/>
        </p:nvSpPr>
        <p:spPr>
          <a:xfrm>
            <a:off x="487205" y="594183"/>
            <a:ext cx="308490" cy="3793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p>
        </p:txBody>
      </p:sp>
      <p:sp>
        <p:nvSpPr>
          <p:cNvPr id="12" name="矩形 11">
            <a:extLst>
              <a:ext uri="{FF2B5EF4-FFF2-40B4-BE49-F238E27FC236}">
                <a16:creationId xmlns:a16="http://schemas.microsoft.com/office/drawing/2014/main" id="{170CF03C-9F0E-4466-9B40-BB4A1DF90A16}"/>
              </a:ext>
            </a:extLst>
          </p:cNvPr>
          <p:cNvSpPr/>
          <p:nvPr/>
        </p:nvSpPr>
        <p:spPr>
          <a:xfrm>
            <a:off x="7175625" y="1912560"/>
            <a:ext cx="4347139" cy="4867166"/>
          </a:xfrm>
          <a:prstGeom prst="rect">
            <a:avLst/>
          </a:prstGeom>
        </p:spPr>
        <p:txBody>
          <a:bodyPr wrap="square">
            <a:spAutoFit/>
          </a:bodyPr>
          <a:lstStyle/>
          <a:p>
            <a:pPr algn="just">
              <a:lnSpc>
                <a:spcPct val="130000"/>
              </a:lnSpc>
            </a:pPr>
            <a:r>
              <a:rPr lang="zh-CN" altLang="en-US" sz="1600" dirty="0">
                <a:solidFill>
                  <a:schemeClr val="tx1">
                    <a:lumMod val="75000"/>
                    <a:lumOff val="25000"/>
                  </a:schemeClr>
                </a:solidFill>
                <a:latin typeface="字魂43号-国潮手书" panose="00000500000000000000" pitchFamily="2" charset="-122"/>
                <a:ea typeface="字魂43号-国潮手书" panose="00000500000000000000" pitchFamily="2" charset="-122"/>
              </a:rPr>
              <a:t>粮食年产量连续五年稳定在一万三千亿斤以上；污染防治力度加大，生态环境明显改善；对外开放持续扩大，共建“一带一路”成果丰硕；人民生活水平显著提高，高等教育进入普及化阶段，城镇新增就业超过六千万人，建成世界上规模最大的社会保障体系，基本医疗保险覆盖超过十三亿人，基本养老保险覆盖近十亿人，新冠肺炎疫情防控取得重大战略成果；文化事业和文化产业繁荣发展；国防和军队建设水平大幅提升，军队组织形态实现重大变革；国家安全全面加强，社会保持和谐稳定。“十三五”规划目标任务即将完成，全面建成小康社会胜利在望，中华民族伟大复兴向前迈出了新的一大步，社会主义中国以更加雄伟的身姿屹立于世界东方。</a:t>
            </a:r>
            <a:endParaRPr lang="zh-CN" altLang="en-US" sz="1600" dirty="0">
              <a:solidFill>
                <a:schemeClr val="tx1">
                  <a:lumMod val="75000"/>
                  <a:lumOff val="25000"/>
                </a:schemeClr>
              </a:solidFill>
              <a:latin typeface="字魂43号-国潮手书" panose="00000500000000000000" pitchFamily="2" charset="-122"/>
              <a:ea typeface="字魂43号-国潮手书" panose="00000500000000000000" pitchFamily="2" charset="-122"/>
              <a:cs typeface="+mn-ea"/>
              <a:sym typeface="+mn-lt"/>
            </a:endParaRPr>
          </a:p>
        </p:txBody>
      </p:sp>
      <p:grpSp>
        <p:nvGrpSpPr>
          <p:cNvPr id="26" name="图形 21" descr="信息检索">
            <a:extLst>
              <a:ext uri="{FF2B5EF4-FFF2-40B4-BE49-F238E27FC236}">
                <a16:creationId xmlns:a16="http://schemas.microsoft.com/office/drawing/2014/main" id="{91ACD2AD-780E-42F7-AE19-02D2BA29F091}"/>
              </a:ext>
            </a:extLst>
          </p:cNvPr>
          <p:cNvGrpSpPr/>
          <p:nvPr/>
        </p:nvGrpSpPr>
        <p:grpSpPr>
          <a:xfrm>
            <a:off x="5648516" y="1669415"/>
            <a:ext cx="1535103" cy="1535103"/>
            <a:chOff x="5788800" y="3121800"/>
            <a:chExt cx="914400" cy="914400"/>
          </a:xfrm>
          <a:gradFill>
            <a:gsLst>
              <a:gs pos="0">
                <a:schemeClr val="accent1"/>
              </a:gs>
              <a:gs pos="100000">
                <a:schemeClr val="accent2"/>
              </a:gs>
            </a:gsLst>
            <a:path path="circle">
              <a:fillToRect r="100000" b="100000"/>
            </a:path>
          </a:gradFill>
        </p:grpSpPr>
        <p:sp>
          <p:nvSpPr>
            <p:cNvPr id="27" name="任意多边形: 形状 26">
              <a:extLst>
                <a:ext uri="{FF2B5EF4-FFF2-40B4-BE49-F238E27FC236}">
                  <a16:creationId xmlns:a16="http://schemas.microsoft.com/office/drawing/2014/main" id="{05323198-C73D-4EA2-A3E9-34861B9F388A}"/>
                </a:ext>
              </a:extLst>
            </p:cNvPr>
            <p:cNvSpPr/>
            <p:nvPr/>
          </p:nvSpPr>
          <p:spPr>
            <a:xfrm>
              <a:off x="5863090" y="3200852"/>
              <a:ext cx="752475" cy="752475"/>
            </a:xfrm>
            <a:custGeom>
              <a:avLst/>
              <a:gdLst>
                <a:gd name="connsiteX0" fmla="*/ 616273 w 752475"/>
                <a:gd name="connsiteY0" fmla="*/ 521975 h 752475"/>
                <a:gd name="connsiteX1" fmla="*/ 557218 w 752475"/>
                <a:gd name="connsiteY1" fmla="*/ 503878 h 752475"/>
                <a:gd name="connsiteX2" fmla="*/ 514355 w 752475"/>
                <a:gd name="connsiteY2" fmla="*/ 461968 h 752475"/>
                <a:gd name="connsiteX3" fmla="*/ 573410 w 752475"/>
                <a:gd name="connsiteY3" fmla="*/ 288613 h 752475"/>
                <a:gd name="connsiteX4" fmla="*/ 287660 w 752475"/>
                <a:gd name="connsiteY4" fmla="*/ 5 h 752475"/>
                <a:gd name="connsiteX5" fmla="*/ 5 w 752475"/>
                <a:gd name="connsiteY5" fmla="*/ 285755 h 752475"/>
                <a:gd name="connsiteX6" fmla="*/ 285755 w 752475"/>
                <a:gd name="connsiteY6" fmla="*/ 573410 h 752475"/>
                <a:gd name="connsiteX7" fmla="*/ 461015 w 752475"/>
                <a:gd name="connsiteY7" fmla="*/ 514355 h 752475"/>
                <a:gd name="connsiteX8" fmla="*/ 502925 w 752475"/>
                <a:gd name="connsiteY8" fmla="*/ 556265 h 752475"/>
                <a:gd name="connsiteX9" fmla="*/ 521023 w 752475"/>
                <a:gd name="connsiteY9" fmla="*/ 616273 h 752475"/>
                <a:gd name="connsiteX10" fmla="*/ 640085 w 752475"/>
                <a:gd name="connsiteY10" fmla="*/ 735335 h 752475"/>
                <a:gd name="connsiteX11" fmla="*/ 734383 w 752475"/>
                <a:gd name="connsiteY11" fmla="*/ 735335 h 752475"/>
                <a:gd name="connsiteX12" fmla="*/ 734383 w 752475"/>
                <a:gd name="connsiteY12" fmla="*/ 641038 h 752475"/>
                <a:gd name="connsiteX13" fmla="*/ 616273 w 752475"/>
                <a:gd name="connsiteY13" fmla="*/ 521975 h 752475"/>
                <a:gd name="connsiteX14" fmla="*/ 287660 w 752475"/>
                <a:gd name="connsiteY14" fmla="*/ 516260 h 752475"/>
                <a:gd name="connsiteX15" fmla="*/ 59060 w 752475"/>
                <a:gd name="connsiteY15" fmla="*/ 287660 h 752475"/>
                <a:gd name="connsiteX16" fmla="*/ 287660 w 752475"/>
                <a:gd name="connsiteY16" fmla="*/ 59060 h 752475"/>
                <a:gd name="connsiteX17" fmla="*/ 516260 w 752475"/>
                <a:gd name="connsiteY17" fmla="*/ 287660 h 752475"/>
                <a:gd name="connsiteX18" fmla="*/ 287660 w 752475"/>
                <a:gd name="connsiteY18" fmla="*/ 516260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52475" h="752475">
                  <a:moveTo>
                    <a:pt x="616273" y="521975"/>
                  </a:moveTo>
                  <a:cubicBezTo>
                    <a:pt x="601033" y="506735"/>
                    <a:pt x="578173" y="499115"/>
                    <a:pt x="557218" y="503878"/>
                  </a:cubicBezTo>
                  <a:lnTo>
                    <a:pt x="514355" y="461968"/>
                  </a:lnTo>
                  <a:cubicBezTo>
                    <a:pt x="552455" y="412438"/>
                    <a:pt x="573410" y="351478"/>
                    <a:pt x="573410" y="288613"/>
                  </a:cubicBezTo>
                  <a:cubicBezTo>
                    <a:pt x="574363" y="129545"/>
                    <a:pt x="445775" y="958"/>
                    <a:pt x="287660" y="5"/>
                  </a:cubicBezTo>
                  <a:cubicBezTo>
                    <a:pt x="129545" y="-947"/>
                    <a:pt x="958" y="127640"/>
                    <a:pt x="5" y="285755"/>
                  </a:cubicBezTo>
                  <a:cubicBezTo>
                    <a:pt x="-947" y="443870"/>
                    <a:pt x="127640" y="572458"/>
                    <a:pt x="285755" y="573410"/>
                  </a:cubicBezTo>
                  <a:cubicBezTo>
                    <a:pt x="348620" y="573410"/>
                    <a:pt x="410533" y="552455"/>
                    <a:pt x="461015" y="514355"/>
                  </a:cubicBezTo>
                  <a:lnTo>
                    <a:pt x="502925" y="556265"/>
                  </a:lnTo>
                  <a:cubicBezTo>
                    <a:pt x="499115" y="578173"/>
                    <a:pt x="505783" y="600080"/>
                    <a:pt x="521023" y="616273"/>
                  </a:cubicBezTo>
                  <a:lnTo>
                    <a:pt x="640085" y="735335"/>
                  </a:lnTo>
                  <a:cubicBezTo>
                    <a:pt x="665803" y="761053"/>
                    <a:pt x="708665" y="761053"/>
                    <a:pt x="734383" y="735335"/>
                  </a:cubicBezTo>
                  <a:cubicBezTo>
                    <a:pt x="760100" y="709618"/>
                    <a:pt x="760100" y="666755"/>
                    <a:pt x="734383" y="641038"/>
                  </a:cubicBezTo>
                  <a:lnTo>
                    <a:pt x="616273" y="521975"/>
                  </a:lnTo>
                  <a:close/>
                  <a:moveTo>
                    <a:pt x="287660" y="516260"/>
                  </a:moveTo>
                  <a:cubicBezTo>
                    <a:pt x="160978" y="516260"/>
                    <a:pt x="59060" y="414343"/>
                    <a:pt x="59060" y="287660"/>
                  </a:cubicBezTo>
                  <a:cubicBezTo>
                    <a:pt x="59060" y="160978"/>
                    <a:pt x="160978" y="59060"/>
                    <a:pt x="287660" y="59060"/>
                  </a:cubicBezTo>
                  <a:cubicBezTo>
                    <a:pt x="414343" y="59060"/>
                    <a:pt x="516260" y="160978"/>
                    <a:pt x="516260" y="287660"/>
                  </a:cubicBezTo>
                  <a:cubicBezTo>
                    <a:pt x="516260" y="413390"/>
                    <a:pt x="413390" y="516260"/>
                    <a:pt x="287660" y="516260"/>
                  </a:cubicBezTo>
                  <a:close/>
                </a:path>
              </a:pathLst>
            </a:custGeom>
            <a:grp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sp>
          <p:nvSpPr>
            <p:cNvPr id="28" name="任意多边形: 形状 27">
              <a:extLst>
                <a:ext uri="{FF2B5EF4-FFF2-40B4-BE49-F238E27FC236}">
                  <a16:creationId xmlns:a16="http://schemas.microsoft.com/office/drawing/2014/main" id="{B02E10ED-9204-4951-9A02-D57BCCC36583}"/>
                </a:ext>
              </a:extLst>
            </p:cNvPr>
            <p:cNvSpPr/>
            <p:nvPr/>
          </p:nvSpPr>
          <p:spPr>
            <a:xfrm>
              <a:off x="5945963" y="3342415"/>
              <a:ext cx="409575" cy="295275"/>
            </a:xfrm>
            <a:custGeom>
              <a:avLst/>
              <a:gdLst>
                <a:gd name="connsiteX0" fmla="*/ 409575 w 409575"/>
                <a:gd name="connsiteY0" fmla="*/ 131810 h 295275"/>
                <a:gd name="connsiteX1" fmla="*/ 355283 w 409575"/>
                <a:gd name="connsiteY1" fmla="*/ 131810 h 295275"/>
                <a:gd name="connsiteX2" fmla="*/ 342900 w 409575"/>
                <a:gd name="connsiteY2" fmla="*/ 139430 h 295275"/>
                <a:gd name="connsiteX3" fmla="*/ 306705 w 409575"/>
                <a:gd name="connsiteY3" fmla="*/ 178483 h 295275"/>
                <a:gd name="connsiteX4" fmla="*/ 276225 w 409575"/>
                <a:gd name="connsiteY4" fmla="*/ 72755 h 295275"/>
                <a:gd name="connsiteX5" fmla="*/ 255270 w 409575"/>
                <a:gd name="connsiteY5" fmla="*/ 61325 h 295275"/>
                <a:gd name="connsiteX6" fmla="*/ 243840 w 409575"/>
                <a:gd name="connsiteY6" fmla="*/ 71803 h 295275"/>
                <a:gd name="connsiteX7" fmla="*/ 186690 w 409575"/>
                <a:gd name="connsiteY7" fmla="*/ 223250 h 295275"/>
                <a:gd name="connsiteX8" fmla="*/ 147638 w 409575"/>
                <a:gd name="connsiteY8" fmla="*/ 13700 h 295275"/>
                <a:gd name="connsiteX9" fmla="*/ 128588 w 409575"/>
                <a:gd name="connsiteY9" fmla="*/ 365 h 295275"/>
                <a:gd name="connsiteX10" fmla="*/ 115253 w 409575"/>
                <a:gd name="connsiteY10" fmla="*/ 11795 h 295275"/>
                <a:gd name="connsiteX11" fmla="*/ 74295 w 409575"/>
                <a:gd name="connsiteY11" fmla="*/ 131810 h 295275"/>
                <a:gd name="connsiteX12" fmla="*/ 0 w 409575"/>
                <a:gd name="connsiteY12" fmla="*/ 131810 h 295275"/>
                <a:gd name="connsiteX13" fmla="*/ 0 w 409575"/>
                <a:gd name="connsiteY13" fmla="*/ 169910 h 295275"/>
                <a:gd name="connsiteX14" fmla="*/ 86678 w 409575"/>
                <a:gd name="connsiteY14" fmla="*/ 169910 h 295275"/>
                <a:gd name="connsiteX15" fmla="*/ 102870 w 409575"/>
                <a:gd name="connsiteY15" fmla="*/ 155623 h 295275"/>
                <a:gd name="connsiteX16" fmla="*/ 126682 w 409575"/>
                <a:gd name="connsiteY16" fmla="*/ 83232 h 295275"/>
                <a:gd name="connsiteX17" fmla="*/ 164783 w 409575"/>
                <a:gd name="connsiteY17" fmla="*/ 288020 h 295275"/>
                <a:gd name="connsiteX18" fmla="*/ 180023 w 409575"/>
                <a:gd name="connsiteY18" fmla="*/ 301355 h 295275"/>
                <a:gd name="connsiteX19" fmla="*/ 181927 w 409575"/>
                <a:gd name="connsiteY19" fmla="*/ 301355 h 295275"/>
                <a:gd name="connsiteX20" fmla="*/ 198120 w 409575"/>
                <a:gd name="connsiteY20" fmla="*/ 290878 h 295275"/>
                <a:gd name="connsiteX21" fmla="*/ 259080 w 409575"/>
                <a:gd name="connsiteY21" fmla="*/ 130858 h 295275"/>
                <a:gd name="connsiteX22" fmla="*/ 283845 w 409575"/>
                <a:gd name="connsiteY22" fmla="*/ 216583 h 295275"/>
                <a:gd name="connsiteX23" fmla="*/ 304800 w 409575"/>
                <a:gd name="connsiteY23" fmla="*/ 228012 h 295275"/>
                <a:gd name="connsiteX24" fmla="*/ 312420 w 409575"/>
                <a:gd name="connsiteY24" fmla="*/ 223250 h 295275"/>
                <a:gd name="connsiteX25" fmla="*/ 363855 w 409575"/>
                <a:gd name="connsiteY25" fmla="*/ 169910 h 295275"/>
                <a:gd name="connsiteX26" fmla="*/ 410528 w 409575"/>
                <a:gd name="connsiteY26" fmla="*/ 169910 h 295275"/>
                <a:gd name="connsiteX27" fmla="*/ 410528 w 409575"/>
                <a:gd name="connsiteY27" fmla="*/ 131810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09575" h="295275">
                  <a:moveTo>
                    <a:pt x="409575" y="131810"/>
                  </a:moveTo>
                  <a:lnTo>
                    <a:pt x="355283" y="131810"/>
                  </a:lnTo>
                  <a:cubicBezTo>
                    <a:pt x="350520" y="132762"/>
                    <a:pt x="345758" y="135620"/>
                    <a:pt x="342900" y="139430"/>
                  </a:cubicBezTo>
                  <a:lnTo>
                    <a:pt x="306705" y="178483"/>
                  </a:lnTo>
                  <a:lnTo>
                    <a:pt x="276225" y="72755"/>
                  </a:lnTo>
                  <a:cubicBezTo>
                    <a:pt x="273368" y="64182"/>
                    <a:pt x="263843" y="58467"/>
                    <a:pt x="255270" y="61325"/>
                  </a:cubicBezTo>
                  <a:cubicBezTo>
                    <a:pt x="250508" y="63230"/>
                    <a:pt x="245745" y="66088"/>
                    <a:pt x="243840" y="71803"/>
                  </a:cubicBezTo>
                  <a:lnTo>
                    <a:pt x="186690" y="223250"/>
                  </a:lnTo>
                  <a:lnTo>
                    <a:pt x="147638" y="13700"/>
                  </a:lnTo>
                  <a:cubicBezTo>
                    <a:pt x="145733" y="4175"/>
                    <a:pt x="137160" y="-1540"/>
                    <a:pt x="128588" y="365"/>
                  </a:cubicBezTo>
                  <a:cubicBezTo>
                    <a:pt x="122873" y="1317"/>
                    <a:pt x="118110" y="6080"/>
                    <a:pt x="115253" y="11795"/>
                  </a:cubicBezTo>
                  <a:lnTo>
                    <a:pt x="74295" y="131810"/>
                  </a:lnTo>
                  <a:lnTo>
                    <a:pt x="0" y="131810"/>
                  </a:lnTo>
                  <a:lnTo>
                    <a:pt x="0" y="169910"/>
                  </a:lnTo>
                  <a:lnTo>
                    <a:pt x="86678" y="169910"/>
                  </a:lnTo>
                  <a:cubicBezTo>
                    <a:pt x="94298" y="168958"/>
                    <a:pt x="100965" y="163242"/>
                    <a:pt x="102870" y="155623"/>
                  </a:cubicBezTo>
                  <a:lnTo>
                    <a:pt x="126682" y="83232"/>
                  </a:lnTo>
                  <a:lnTo>
                    <a:pt x="164783" y="288020"/>
                  </a:lnTo>
                  <a:cubicBezTo>
                    <a:pt x="165735" y="295640"/>
                    <a:pt x="172402" y="301355"/>
                    <a:pt x="180023" y="301355"/>
                  </a:cubicBezTo>
                  <a:lnTo>
                    <a:pt x="181927" y="301355"/>
                  </a:lnTo>
                  <a:cubicBezTo>
                    <a:pt x="188595" y="301355"/>
                    <a:pt x="195263" y="297545"/>
                    <a:pt x="198120" y="290878"/>
                  </a:cubicBezTo>
                  <a:lnTo>
                    <a:pt x="259080" y="130858"/>
                  </a:lnTo>
                  <a:lnTo>
                    <a:pt x="283845" y="216583"/>
                  </a:lnTo>
                  <a:cubicBezTo>
                    <a:pt x="286703" y="225155"/>
                    <a:pt x="295275" y="230870"/>
                    <a:pt x="304800" y="228012"/>
                  </a:cubicBezTo>
                  <a:cubicBezTo>
                    <a:pt x="307658" y="227060"/>
                    <a:pt x="310515" y="225155"/>
                    <a:pt x="312420" y="223250"/>
                  </a:cubicBezTo>
                  <a:lnTo>
                    <a:pt x="363855" y="169910"/>
                  </a:lnTo>
                  <a:lnTo>
                    <a:pt x="410528" y="169910"/>
                  </a:lnTo>
                  <a:lnTo>
                    <a:pt x="410528" y="131810"/>
                  </a:lnTo>
                  <a:close/>
                </a:path>
              </a:pathLst>
            </a:custGeom>
            <a:grp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grpSp>
    </p:spTree>
    <p:extLst>
      <p:ext uri="{BB962C8B-B14F-4D97-AF65-F5344CB8AC3E}">
        <p14:creationId xmlns:p14="http://schemas.microsoft.com/office/powerpoint/2010/main" val="2472698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自定义设计方案">
  <a:themeElements>
    <a:clrScheme name="2模板">
      <a:dk1>
        <a:srgbClr val="000000"/>
      </a:dk1>
      <a:lt1>
        <a:srgbClr val="FFFFFF"/>
      </a:lt1>
      <a:dk2>
        <a:srgbClr val="000000"/>
      </a:dk2>
      <a:lt2>
        <a:srgbClr val="FFFFFF"/>
      </a:lt2>
      <a:accent1>
        <a:srgbClr val="E84545"/>
      </a:accent1>
      <a:accent2>
        <a:srgbClr val="991313"/>
      </a:accent2>
      <a:accent3>
        <a:srgbClr val="F33B3B"/>
      </a:accent3>
      <a:accent4>
        <a:srgbClr val="F66666"/>
      </a:accent4>
      <a:accent5>
        <a:srgbClr val="F33B3B"/>
      </a:accent5>
      <a:accent6>
        <a:srgbClr val="E40E0E"/>
      </a:accent6>
      <a:hlink>
        <a:srgbClr val="2B2E4A"/>
      </a:hlink>
      <a:folHlink>
        <a:srgbClr val="2B2E4A"/>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1327</TotalTime>
  <Words>3623</Words>
  <Application>Microsoft Office PowerPoint</Application>
  <PresentationFormat>宽屏</PresentationFormat>
  <Paragraphs>172</Paragraphs>
  <Slides>32</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32</vt:i4>
      </vt:variant>
    </vt:vector>
  </HeadingPairs>
  <TitlesOfParts>
    <vt:vector size="42" baseType="lpstr">
      <vt:lpstr>微软雅黑</vt:lpstr>
      <vt:lpstr>楷体</vt:lpstr>
      <vt:lpstr>思源宋体 CN Heavy</vt:lpstr>
      <vt:lpstr>-apple-system-font</vt:lpstr>
      <vt:lpstr>宋体</vt:lpstr>
      <vt:lpstr>字魂43号-国潮手书</vt:lpstr>
      <vt:lpstr>等线</vt:lpstr>
      <vt:lpstr>Arial</vt:lpstr>
      <vt:lpstr>思源宋体 CN SemiBold</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Nine Sun</cp:lastModifiedBy>
  <cp:revision>209</cp:revision>
  <dcterms:created xsi:type="dcterms:W3CDTF">2015-08-18T02:51:41Z</dcterms:created>
  <dcterms:modified xsi:type="dcterms:W3CDTF">2020-11-15T07:08:01Z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t-weiszh@microsoft.com</vt:lpwstr>
  </property>
  <property fmtid="{D5CDD505-2E9C-101B-9397-08002B2CF9AE}" pid="5" name="MSIP_Label_f42aa342-8706-4288-bd11-ebb85995028c_SetDate">
    <vt:lpwstr>2019-07-05T06:56:11.7164292Z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9a7c444a-f181-45f6-9801-8f278c469c6c</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